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/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/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/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/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/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/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/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/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算法"/>
          <p:cNvSpPr/>
          <p:nvPr>
            <p:ph type="ctrTitle"/>
          </p:nvPr>
        </p:nvSpPr>
        <p:spPr>
          <a:xfrm>
            <a:off x="1778000" y="3124539"/>
            <a:ext cx="20828000" cy="4648201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算法</a:t>
            </a:r>
          </a:p>
        </p:txBody>
      </p:sp>
      <p:sp>
        <p:nvSpPr>
          <p:cNvPr id="120" name="liuyubobobo"/>
          <p:cNvSpPr/>
          <p:nvPr>
            <p:ph type="subTitle" sz="quarter" idx="1"/>
          </p:nvPr>
        </p:nvSpPr>
        <p:spPr>
          <a:xfrm>
            <a:off x="1778000" y="9955212"/>
            <a:ext cx="20828000" cy="158750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47474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liuyubobobo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图的分类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图的分类</a:t>
            </a:r>
          </a:p>
        </p:txBody>
      </p:sp>
      <p:sp>
        <p:nvSpPr>
          <p:cNvPr id="149" name="无向图（Undirected Graph）…"/>
          <p:cNvSpPr/>
          <p:nvPr/>
        </p:nvSpPr>
        <p:spPr>
          <a:xfrm>
            <a:off x="13304918" y="6489699"/>
            <a:ext cx="10194767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无向图（Undirected Graph）</a:t>
            </a:r>
          </a:p>
          <a:p>
            <a:pPr algn="l">
              <a:lnSpc>
                <a:spcPct val="150000"/>
              </a:lnSpc>
              <a:defRPr sz="6000">
                <a:solidFill>
                  <a:srgbClr val="CA495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有向图（Directed Graph）</a:t>
            </a:r>
          </a:p>
        </p:txBody>
      </p:sp>
      <p:pic>
        <p:nvPicPr>
          <p:cNvPr id="15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5216" y="3483633"/>
            <a:ext cx="14897903" cy="98501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我们的课程以无向图为主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我们的课程以无向图为主</a:t>
            </a:r>
          </a:p>
        </p:txBody>
      </p:sp>
      <p:sp>
        <p:nvSpPr>
          <p:cNvPr id="153" name="无向图是一种特殊的有向图"/>
          <p:cNvSpPr/>
          <p:nvPr/>
        </p:nvSpPr>
        <p:spPr>
          <a:xfrm>
            <a:off x="7094616" y="4876799"/>
            <a:ext cx="1019476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无向图是一种特殊的有向图</a:t>
            </a:r>
          </a:p>
        </p:txBody>
      </p:sp>
      <p:sp>
        <p:nvSpPr>
          <p:cNvPr id="154" name="Circle"/>
          <p:cNvSpPr/>
          <p:nvPr/>
        </p:nvSpPr>
        <p:spPr>
          <a:xfrm>
            <a:off x="8902700" y="82550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5" name="Circle"/>
          <p:cNvSpPr/>
          <p:nvPr/>
        </p:nvSpPr>
        <p:spPr>
          <a:xfrm>
            <a:off x="13576300" y="82550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6" name="Line"/>
          <p:cNvSpPr/>
          <p:nvPr/>
        </p:nvSpPr>
        <p:spPr>
          <a:xfrm>
            <a:off x="10782300" y="8978900"/>
            <a:ext cx="2819400" cy="0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57" name="Line"/>
          <p:cNvSpPr/>
          <p:nvPr/>
        </p:nvSpPr>
        <p:spPr>
          <a:xfrm flipH="1">
            <a:off x="10782300" y="9486900"/>
            <a:ext cx="2819400" cy="0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58" name="Line"/>
          <p:cNvSpPr/>
          <p:nvPr/>
        </p:nvSpPr>
        <p:spPr>
          <a:xfrm>
            <a:off x="10782300" y="9232900"/>
            <a:ext cx="2819400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6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xit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24" dur="1000" fill="hold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4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7" grpId="7"/>
      <p:bldP build="whole" bldLvl="1" animBg="1" rev="0" advAuto="0" spid="155" grpId="3"/>
      <p:bldP build="whole" bldLvl="1" animBg="1" rev="0" advAuto="0" spid="158" grpId="4"/>
      <p:bldP build="whole" bldLvl="1" animBg="1" rev="0" advAuto="0" spid="158" grpId="5"/>
      <p:bldP build="whole" bldLvl="1" animBg="1" rev="0" advAuto="0" spid="153" grpId="1"/>
      <p:bldP build="whole" bldLvl="1" animBg="1" rev="0" advAuto="0" spid="156" grpId="6"/>
      <p:bldP build="whole" bldLvl="1" animBg="1" rev="0" advAuto="0" spid="154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图的分类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图的分类</a:t>
            </a:r>
          </a:p>
        </p:txBody>
      </p:sp>
      <p:sp>
        <p:nvSpPr>
          <p:cNvPr id="161" name="无权图（Unweighted Graph）…"/>
          <p:cNvSpPr/>
          <p:nvPr/>
        </p:nvSpPr>
        <p:spPr>
          <a:xfrm>
            <a:off x="13101718" y="6489699"/>
            <a:ext cx="10397967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solidFill>
                  <a:srgbClr val="CA495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无权图（Unweighted Graph）</a:t>
            </a:r>
          </a:p>
          <a:p>
            <a:pPr algn="l">
              <a:lnSpc>
                <a:spcPct val="150000"/>
              </a:lnSpc>
              <a:defRPr sz="6000">
                <a:solidFill>
                  <a:srgbClr val="21212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有权图（Weighted Graph）</a:t>
            </a:r>
          </a:p>
        </p:txBody>
      </p:sp>
      <p:pic>
        <p:nvPicPr>
          <p:cNvPr id="162" name="pasted-image.jpg" descr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4150" y="4305894"/>
            <a:ext cx="11177570" cy="8358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图的分类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图的分类</a:t>
            </a:r>
          </a:p>
        </p:txBody>
      </p:sp>
      <p:sp>
        <p:nvSpPr>
          <p:cNvPr id="165" name="无权图（Unweighted Graph）…"/>
          <p:cNvSpPr/>
          <p:nvPr/>
        </p:nvSpPr>
        <p:spPr>
          <a:xfrm>
            <a:off x="13101718" y="6489699"/>
            <a:ext cx="10397967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solidFill>
                  <a:srgbClr val="21212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无权图（Unweighted Graph）</a:t>
            </a:r>
          </a:p>
          <a:p>
            <a:pPr algn="l">
              <a:lnSpc>
                <a:spcPct val="150000"/>
              </a:lnSpc>
              <a:defRPr sz="6000">
                <a:solidFill>
                  <a:srgbClr val="CA495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有权图（Weighted Graph）</a:t>
            </a:r>
          </a:p>
        </p:txBody>
      </p:sp>
      <p:pic>
        <p:nvPicPr>
          <p:cNvPr id="16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8588" y="3442907"/>
            <a:ext cx="7888675" cy="1006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图的连通性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图的连通性</a:t>
            </a:r>
          </a:p>
        </p:txBody>
      </p:sp>
      <p:pic>
        <p:nvPicPr>
          <p:cNvPr id="16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5618" y="3499734"/>
            <a:ext cx="11412764" cy="9889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简单图 ( Simple Graph)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简单图 ( Simple Graph)</a:t>
            </a:r>
          </a:p>
        </p:txBody>
      </p:sp>
      <p:pic>
        <p:nvPicPr>
          <p:cNvPr id="172" name="Screen Shot 2016-09-17 at 3.07.25 PM.png" descr="Screen Shot 2016-09-17 at 3.07.2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8324" y="4399458"/>
            <a:ext cx="12754533" cy="7558966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自环边 (self-loop)"/>
          <p:cNvSpPr/>
          <p:nvPr/>
        </p:nvSpPr>
        <p:spPr>
          <a:xfrm>
            <a:off x="5296217" y="4851400"/>
            <a:ext cx="6400166" cy="2082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自环边 (self-loop)</a:t>
            </a:r>
          </a:p>
        </p:txBody>
      </p:sp>
      <p:sp>
        <p:nvSpPr>
          <p:cNvPr id="174" name="平行边 (parallel-edges)"/>
          <p:cNvSpPr/>
          <p:nvPr/>
        </p:nvSpPr>
        <p:spPr>
          <a:xfrm>
            <a:off x="13830617" y="4470400"/>
            <a:ext cx="8000366" cy="2082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平行边 (parallel-edges)</a:t>
            </a:r>
          </a:p>
        </p:txBody>
      </p:sp>
      <p:sp>
        <p:nvSpPr>
          <p:cNvPr id="175" name="Text"/>
          <p:cNvSpPr/>
          <p:nvPr/>
        </p:nvSpPr>
        <p:spPr>
          <a:xfrm>
            <a:off x="15303817" y="5892800"/>
            <a:ext cx="6400166" cy="1930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图的表示"/>
          <p:cNvSpPr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图的表示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邻接矩阵 (Adjacency Matrix)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邻接矩阵 (Adjacency Matrix)</a:t>
            </a:r>
          </a:p>
        </p:txBody>
      </p:sp>
      <p:grpSp>
        <p:nvGrpSpPr>
          <p:cNvPr id="188" name="Group"/>
          <p:cNvGrpSpPr/>
          <p:nvPr/>
        </p:nvGrpSpPr>
        <p:grpSpPr>
          <a:xfrm>
            <a:off x="4216400" y="4826000"/>
            <a:ext cx="6578600" cy="6502400"/>
            <a:chOff x="0" y="0"/>
            <a:chExt cx="6578600" cy="6502400"/>
          </a:xfrm>
        </p:grpSpPr>
        <p:sp>
          <p:nvSpPr>
            <p:cNvPr id="180" name="0"/>
            <p:cNvSpPr/>
            <p:nvPr/>
          </p:nvSpPr>
          <p:spPr>
            <a:xfrm>
              <a:off x="0" y="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81" name="1"/>
            <p:cNvSpPr/>
            <p:nvPr/>
          </p:nvSpPr>
          <p:spPr>
            <a:xfrm>
              <a:off x="4673600" y="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82" name="2"/>
            <p:cNvSpPr/>
            <p:nvPr/>
          </p:nvSpPr>
          <p:spPr>
            <a:xfrm>
              <a:off x="4673600" y="459740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83" name="3"/>
            <p:cNvSpPr/>
            <p:nvPr/>
          </p:nvSpPr>
          <p:spPr>
            <a:xfrm>
              <a:off x="0" y="459740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84" name="Line"/>
            <p:cNvSpPr/>
            <p:nvPr/>
          </p:nvSpPr>
          <p:spPr>
            <a:xfrm>
              <a:off x="1879600" y="952500"/>
              <a:ext cx="2819400" cy="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85" name="Line"/>
            <p:cNvSpPr/>
            <p:nvPr/>
          </p:nvSpPr>
          <p:spPr>
            <a:xfrm flipH="1">
              <a:off x="5613400" y="1904999"/>
              <a:ext cx="1" cy="269288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86" name="Line"/>
            <p:cNvSpPr/>
            <p:nvPr/>
          </p:nvSpPr>
          <p:spPr>
            <a:xfrm>
              <a:off x="1879600" y="5549900"/>
              <a:ext cx="2819400" cy="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87" name="Line"/>
            <p:cNvSpPr/>
            <p:nvPr/>
          </p:nvSpPr>
          <p:spPr>
            <a:xfrm flipH="1">
              <a:off x="1524000" y="1727199"/>
              <a:ext cx="3530601" cy="304848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sp>
        <p:nvSpPr>
          <p:cNvPr id="189" name="0     1     2     3…"/>
          <p:cNvSpPr/>
          <p:nvPr/>
        </p:nvSpPr>
        <p:spPr>
          <a:xfrm>
            <a:off x="13508118" y="4089399"/>
            <a:ext cx="9153367" cy="756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7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</a:t>
            </a:r>
            <a:r>
              <a:rPr b="1">
                <a:solidFill>
                  <a:srgbClr val="CA495A"/>
                </a:solidFill>
              </a:rPr>
              <a:t>0     1     2     3</a:t>
            </a:r>
            <a:endParaRPr b="1">
              <a:solidFill>
                <a:srgbClr val="CA495A"/>
              </a:solidFill>
            </a:endParaRPr>
          </a:p>
          <a:p>
            <a:pPr algn="l">
              <a:lnSpc>
                <a:spcPct val="150000"/>
              </a:lnSpc>
              <a:defRPr sz="7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0     1     0     0</a:t>
            </a:r>
          </a:p>
          <a:p>
            <a:pPr algn="l">
              <a:lnSpc>
                <a:spcPct val="150000"/>
              </a:lnSpc>
              <a:defRPr sz="7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1</a:t>
            </a:r>
            <a:r>
              <a:rPr b="1"/>
              <a:t> </a:t>
            </a:r>
            <a:r>
              <a:t>    1     0     1     1</a:t>
            </a:r>
          </a:p>
          <a:p>
            <a:pPr algn="l">
              <a:lnSpc>
                <a:spcPct val="150000"/>
              </a:lnSpc>
              <a:defRPr sz="7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2</a:t>
            </a:r>
            <a:r>
              <a:t>     0     1     0     1</a:t>
            </a:r>
          </a:p>
          <a:p>
            <a:pPr algn="l">
              <a:lnSpc>
                <a:spcPct val="150000"/>
              </a:lnSpc>
              <a:defRPr sz="7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3</a:t>
            </a:r>
            <a:r>
              <a:t>     0     1     1     0  </a:t>
            </a: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8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4" dur="1000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" dur="1000"/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1000"/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6" dur="1000"/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邻接矩阵 (Adjacency Matrix)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邻接矩阵 (Adjacency Matrix)</a:t>
            </a:r>
          </a:p>
        </p:txBody>
      </p:sp>
      <p:grpSp>
        <p:nvGrpSpPr>
          <p:cNvPr id="200" name="Group"/>
          <p:cNvGrpSpPr/>
          <p:nvPr/>
        </p:nvGrpSpPr>
        <p:grpSpPr>
          <a:xfrm>
            <a:off x="4216400" y="4826000"/>
            <a:ext cx="6578600" cy="6502400"/>
            <a:chOff x="0" y="0"/>
            <a:chExt cx="6578600" cy="6502400"/>
          </a:xfrm>
        </p:grpSpPr>
        <p:sp>
          <p:nvSpPr>
            <p:cNvPr id="192" name="0"/>
            <p:cNvSpPr/>
            <p:nvPr/>
          </p:nvSpPr>
          <p:spPr>
            <a:xfrm>
              <a:off x="0" y="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93" name="1"/>
            <p:cNvSpPr/>
            <p:nvPr/>
          </p:nvSpPr>
          <p:spPr>
            <a:xfrm>
              <a:off x="4673600" y="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94" name="2"/>
            <p:cNvSpPr/>
            <p:nvPr/>
          </p:nvSpPr>
          <p:spPr>
            <a:xfrm>
              <a:off x="4673600" y="459740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95" name="3"/>
            <p:cNvSpPr/>
            <p:nvPr/>
          </p:nvSpPr>
          <p:spPr>
            <a:xfrm>
              <a:off x="0" y="459740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96" name="Line"/>
            <p:cNvSpPr/>
            <p:nvPr/>
          </p:nvSpPr>
          <p:spPr>
            <a:xfrm>
              <a:off x="1879600" y="952500"/>
              <a:ext cx="2819400" cy="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97" name="Line"/>
            <p:cNvSpPr/>
            <p:nvPr/>
          </p:nvSpPr>
          <p:spPr>
            <a:xfrm flipH="1">
              <a:off x="5613400" y="1904999"/>
              <a:ext cx="1" cy="269288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98" name="Line"/>
            <p:cNvSpPr/>
            <p:nvPr/>
          </p:nvSpPr>
          <p:spPr>
            <a:xfrm flipH="1">
              <a:off x="1879600" y="5579216"/>
              <a:ext cx="28194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99" name="Line"/>
            <p:cNvSpPr/>
            <p:nvPr/>
          </p:nvSpPr>
          <p:spPr>
            <a:xfrm flipH="1">
              <a:off x="1524000" y="1727199"/>
              <a:ext cx="3530601" cy="304848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sp>
        <p:nvSpPr>
          <p:cNvPr id="201" name="0     1     2     3…"/>
          <p:cNvSpPr/>
          <p:nvPr/>
        </p:nvSpPr>
        <p:spPr>
          <a:xfrm>
            <a:off x="13508118" y="4089399"/>
            <a:ext cx="9153367" cy="756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7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</a:t>
            </a:r>
            <a:r>
              <a:rPr b="1">
                <a:solidFill>
                  <a:srgbClr val="CA495A"/>
                </a:solidFill>
              </a:rPr>
              <a:t>0     1     2     3</a:t>
            </a:r>
            <a:endParaRPr b="1">
              <a:solidFill>
                <a:srgbClr val="CA495A"/>
              </a:solidFill>
            </a:endParaRPr>
          </a:p>
          <a:p>
            <a:pPr algn="l">
              <a:lnSpc>
                <a:spcPct val="150000"/>
              </a:lnSpc>
              <a:defRPr sz="7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0     1     0     0</a:t>
            </a:r>
          </a:p>
          <a:p>
            <a:pPr algn="l">
              <a:lnSpc>
                <a:spcPct val="150000"/>
              </a:lnSpc>
              <a:defRPr sz="7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1</a:t>
            </a:r>
            <a:r>
              <a:rPr b="1"/>
              <a:t> </a:t>
            </a:r>
            <a:r>
              <a:t>    0     0     1     0</a:t>
            </a:r>
          </a:p>
          <a:p>
            <a:pPr algn="l">
              <a:lnSpc>
                <a:spcPct val="150000"/>
              </a:lnSpc>
              <a:defRPr sz="7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2</a:t>
            </a:r>
            <a:r>
              <a:t>     0     0     0     1</a:t>
            </a:r>
          </a:p>
          <a:p>
            <a:pPr algn="l">
              <a:lnSpc>
                <a:spcPct val="150000"/>
              </a:lnSpc>
              <a:defRPr sz="7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3</a:t>
            </a:r>
            <a:r>
              <a:t>     0     1     0     0 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0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4" dur="1000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" dur="1000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1000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6" dur="1000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邻接表 (Adjacency Lists)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邻接表 (Adjacency Lists)</a:t>
            </a:r>
          </a:p>
        </p:txBody>
      </p:sp>
      <p:grpSp>
        <p:nvGrpSpPr>
          <p:cNvPr id="212" name="Group"/>
          <p:cNvGrpSpPr/>
          <p:nvPr/>
        </p:nvGrpSpPr>
        <p:grpSpPr>
          <a:xfrm>
            <a:off x="4216400" y="4826000"/>
            <a:ext cx="6578600" cy="6502400"/>
            <a:chOff x="0" y="0"/>
            <a:chExt cx="6578600" cy="6502400"/>
          </a:xfrm>
        </p:grpSpPr>
        <p:sp>
          <p:nvSpPr>
            <p:cNvPr id="204" name="0"/>
            <p:cNvSpPr/>
            <p:nvPr/>
          </p:nvSpPr>
          <p:spPr>
            <a:xfrm>
              <a:off x="0" y="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05" name="1"/>
            <p:cNvSpPr/>
            <p:nvPr/>
          </p:nvSpPr>
          <p:spPr>
            <a:xfrm>
              <a:off x="4673600" y="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06" name="2"/>
            <p:cNvSpPr/>
            <p:nvPr/>
          </p:nvSpPr>
          <p:spPr>
            <a:xfrm>
              <a:off x="4673600" y="459740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07" name="3"/>
            <p:cNvSpPr/>
            <p:nvPr/>
          </p:nvSpPr>
          <p:spPr>
            <a:xfrm>
              <a:off x="0" y="459740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08" name="Line"/>
            <p:cNvSpPr/>
            <p:nvPr/>
          </p:nvSpPr>
          <p:spPr>
            <a:xfrm>
              <a:off x="1879600" y="952500"/>
              <a:ext cx="2819400" cy="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09" name="Line"/>
            <p:cNvSpPr/>
            <p:nvPr/>
          </p:nvSpPr>
          <p:spPr>
            <a:xfrm flipH="1">
              <a:off x="5613400" y="1904999"/>
              <a:ext cx="1" cy="269288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10" name="Line"/>
            <p:cNvSpPr/>
            <p:nvPr/>
          </p:nvSpPr>
          <p:spPr>
            <a:xfrm>
              <a:off x="1879600" y="5549900"/>
              <a:ext cx="2819400" cy="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11" name="Line"/>
            <p:cNvSpPr/>
            <p:nvPr/>
          </p:nvSpPr>
          <p:spPr>
            <a:xfrm flipH="1">
              <a:off x="1524000" y="1727199"/>
              <a:ext cx="3530601" cy="304848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sp>
        <p:nvSpPr>
          <p:cNvPr id="213" name="0     1…"/>
          <p:cNvSpPr/>
          <p:nvPr/>
        </p:nvSpPr>
        <p:spPr>
          <a:xfrm>
            <a:off x="13584318" y="5092700"/>
            <a:ext cx="9153367" cy="59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7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1     </a:t>
            </a:r>
          </a:p>
          <a:p>
            <a:pPr algn="l">
              <a:lnSpc>
                <a:spcPct val="150000"/>
              </a:lnSpc>
              <a:defRPr sz="7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1</a:t>
            </a:r>
            <a:r>
              <a:rPr b="1"/>
              <a:t> </a:t>
            </a:r>
            <a:r>
              <a:t>    0     2     3</a:t>
            </a:r>
          </a:p>
          <a:p>
            <a:pPr algn="l">
              <a:lnSpc>
                <a:spcPct val="150000"/>
              </a:lnSpc>
              <a:defRPr sz="7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2</a:t>
            </a:r>
            <a:r>
              <a:t>     1     3</a:t>
            </a:r>
          </a:p>
          <a:p>
            <a:pPr algn="l">
              <a:lnSpc>
                <a:spcPct val="150000"/>
              </a:lnSpc>
              <a:defRPr sz="7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3</a:t>
            </a:r>
            <a:r>
              <a:t>     1     2 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4" dur="1000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" dur="1000"/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1000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图论 Graph Theory"/>
          <p:cNvSpPr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图论 Graph Theory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邻接表 (Adjacency Lists)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邻接表 (Adjacency Lists)</a:t>
            </a:r>
          </a:p>
        </p:txBody>
      </p:sp>
      <p:sp>
        <p:nvSpPr>
          <p:cNvPr id="216" name="0     1…"/>
          <p:cNvSpPr/>
          <p:nvPr/>
        </p:nvSpPr>
        <p:spPr>
          <a:xfrm>
            <a:off x="13584318" y="5092700"/>
            <a:ext cx="9153367" cy="59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7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1     </a:t>
            </a:r>
          </a:p>
          <a:p>
            <a:pPr algn="l">
              <a:lnSpc>
                <a:spcPct val="150000"/>
              </a:lnSpc>
              <a:defRPr sz="7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1</a:t>
            </a:r>
            <a:r>
              <a:rPr b="1"/>
              <a:t> </a:t>
            </a:r>
            <a:r>
              <a:t>    2</a:t>
            </a:r>
          </a:p>
          <a:p>
            <a:pPr algn="l">
              <a:lnSpc>
                <a:spcPct val="150000"/>
              </a:lnSpc>
              <a:defRPr sz="7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2</a:t>
            </a:r>
            <a:r>
              <a:t>     3</a:t>
            </a:r>
          </a:p>
          <a:p>
            <a:pPr algn="l">
              <a:lnSpc>
                <a:spcPct val="150000"/>
              </a:lnSpc>
              <a:defRPr sz="7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3</a:t>
            </a:r>
            <a:r>
              <a:t>     1  </a:t>
            </a:r>
          </a:p>
        </p:txBody>
      </p:sp>
      <p:sp>
        <p:nvSpPr>
          <p:cNvPr id="217" name="0"/>
          <p:cNvSpPr/>
          <p:nvPr/>
        </p:nvSpPr>
        <p:spPr>
          <a:xfrm>
            <a:off x="4216400" y="48260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18" name="1"/>
          <p:cNvSpPr/>
          <p:nvPr/>
        </p:nvSpPr>
        <p:spPr>
          <a:xfrm>
            <a:off x="8890000" y="48260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19" name="2"/>
          <p:cNvSpPr/>
          <p:nvPr/>
        </p:nvSpPr>
        <p:spPr>
          <a:xfrm>
            <a:off x="8890000" y="94234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20" name="3"/>
          <p:cNvSpPr/>
          <p:nvPr/>
        </p:nvSpPr>
        <p:spPr>
          <a:xfrm>
            <a:off x="4216400" y="94234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21" name="Line"/>
          <p:cNvSpPr/>
          <p:nvPr/>
        </p:nvSpPr>
        <p:spPr>
          <a:xfrm>
            <a:off x="6096000" y="5778500"/>
            <a:ext cx="2819400" cy="0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22" name="Line"/>
          <p:cNvSpPr/>
          <p:nvPr/>
        </p:nvSpPr>
        <p:spPr>
          <a:xfrm>
            <a:off x="9829800" y="6730999"/>
            <a:ext cx="1" cy="269288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23" name="Line"/>
          <p:cNvSpPr/>
          <p:nvPr/>
        </p:nvSpPr>
        <p:spPr>
          <a:xfrm flipH="1">
            <a:off x="6096000" y="10405216"/>
            <a:ext cx="2819401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24" name="Line"/>
          <p:cNvSpPr/>
          <p:nvPr/>
        </p:nvSpPr>
        <p:spPr>
          <a:xfrm flipH="1">
            <a:off x="5740400" y="6553199"/>
            <a:ext cx="3530601" cy="3048481"/>
          </a:xfrm>
          <a:prstGeom prst="line">
            <a:avLst/>
          </a:prstGeom>
          <a:ln w="762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4" dur="1000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" dur="1000"/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1000"/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邻接矩阵和邻接表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邻接矩阵和邻接表</a:t>
            </a:r>
          </a:p>
        </p:txBody>
      </p:sp>
      <p:sp>
        <p:nvSpPr>
          <p:cNvPr id="227" name="邻接表适合表示稀疏图 (Sparse Graph)…"/>
          <p:cNvSpPr/>
          <p:nvPr/>
        </p:nvSpPr>
        <p:spPr>
          <a:xfrm>
            <a:off x="4262516" y="6489699"/>
            <a:ext cx="158589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邻接表适合表示稀疏图 (Sparse Graph)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邻接矩阵适合表示稠密图 (Dense Graph)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稀疏图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稀疏图</a:t>
            </a:r>
          </a:p>
        </p:txBody>
      </p:sp>
      <p:pic>
        <p:nvPicPr>
          <p:cNvPr id="23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46950" y="3743325"/>
            <a:ext cx="9690100" cy="9690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稠密图 和 完全图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稠密图 和 完全图</a:t>
            </a:r>
          </a:p>
        </p:txBody>
      </p:sp>
      <p:pic>
        <p:nvPicPr>
          <p:cNvPr id="23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40813" b="0"/>
          <a:stretch>
            <a:fillRect/>
          </a:stretch>
        </p:blipFill>
        <p:spPr>
          <a:xfrm>
            <a:off x="7033418" y="3494799"/>
            <a:ext cx="10317212" cy="1001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操作：图的两种表示"/>
          <p:cNvSpPr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操作：图的两种表示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Line"/>
          <p:cNvSpPr/>
          <p:nvPr/>
        </p:nvSpPr>
        <p:spPr>
          <a:xfrm flipV="1">
            <a:off x="2565399" y="5665501"/>
            <a:ext cx="2246361" cy="224636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38" name="Line"/>
          <p:cNvSpPr/>
          <p:nvPr/>
        </p:nvSpPr>
        <p:spPr>
          <a:xfrm>
            <a:off x="2539999" y="7911860"/>
            <a:ext cx="2297161" cy="229716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39" name="Line"/>
          <p:cNvSpPr/>
          <p:nvPr/>
        </p:nvSpPr>
        <p:spPr>
          <a:xfrm flipH="1">
            <a:off x="2514600" y="7911860"/>
            <a:ext cx="3255883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40" name="遍历邻边 - 图算法中最常见的操作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遍历邻边 - 图算法中最常见的操作</a:t>
            </a:r>
          </a:p>
        </p:txBody>
      </p:sp>
      <p:sp>
        <p:nvSpPr>
          <p:cNvPr id="241" name="0"/>
          <p:cNvSpPr/>
          <p:nvPr/>
        </p:nvSpPr>
        <p:spPr>
          <a:xfrm>
            <a:off x="1524000" y="6959360"/>
            <a:ext cx="1905000" cy="19050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42" name="3"/>
          <p:cNvSpPr/>
          <p:nvPr/>
        </p:nvSpPr>
        <p:spPr>
          <a:xfrm>
            <a:off x="4140200" y="4165839"/>
            <a:ext cx="1905000" cy="19050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43" name="5"/>
          <p:cNvSpPr/>
          <p:nvPr/>
        </p:nvSpPr>
        <p:spPr>
          <a:xfrm>
            <a:off x="5105400" y="69215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244" name="8"/>
          <p:cNvSpPr/>
          <p:nvPr/>
        </p:nvSpPr>
        <p:spPr>
          <a:xfrm>
            <a:off x="4140200" y="9677160"/>
            <a:ext cx="1905000" cy="19050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245" name="0    1    2    3    4    5    6    7    8…"/>
          <p:cNvSpPr/>
          <p:nvPr/>
        </p:nvSpPr>
        <p:spPr>
          <a:xfrm>
            <a:off x="9393318" y="5479810"/>
            <a:ext cx="14538167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7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</a:t>
            </a:r>
            <a:r>
              <a:rPr b="1">
                <a:solidFill>
                  <a:srgbClr val="CA495A"/>
                </a:solidFill>
              </a:rPr>
              <a:t>0    1    2    3    4    5    6    7    8</a:t>
            </a:r>
            <a:endParaRPr b="1">
              <a:solidFill>
                <a:srgbClr val="CA495A"/>
              </a:solidFill>
            </a:endParaRPr>
          </a:p>
          <a:p>
            <a:pPr algn="l">
              <a:lnSpc>
                <a:spcPct val="150000"/>
              </a:lnSpc>
              <a:defRPr sz="7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0    0    0    1    0    1    0    0    1</a:t>
            </a:r>
          </a:p>
        </p:txBody>
      </p:sp>
      <p:sp>
        <p:nvSpPr>
          <p:cNvPr id="246" name="邻接矩阵"/>
          <p:cNvSpPr/>
          <p:nvPr/>
        </p:nvSpPr>
        <p:spPr>
          <a:xfrm>
            <a:off x="9393318" y="3859790"/>
            <a:ext cx="1585896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邻接矩阵</a:t>
            </a:r>
          </a:p>
        </p:txBody>
      </p:sp>
      <p:sp>
        <p:nvSpPr>
          <p:cNvPr id="247" name="0     3    5    8"/>
          <p:cNvSpPr/>
          <p:nvPr/>
        </p:nvSpPr>
        <p:spPr>
          <a:xfrm>
            <a:off x="9393318" y="11492489"/>
            <a:ext cx="14538167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7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3    5    8</a:t>
            </a:r>
          </a:p>
        </p:txBody>
      </p:sp>
      <p:sp>
        <p:nvSpPr>
          <p:cNvPr id="248" name="邻接表"/>
          <p:cNvSpPr/>
          <p:nvPr/>
        </p:nvSpPr>
        <p:spPr>
          <a:xfrm>
            <a:off x="9393318" y="9466036"/>
            <a:ext cx="1585896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邻接表</a:t>
            </a: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4" dur="1000"/>
                                        <p:tgtEl>
                                          <p:spTgt spid="2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Class="entr" nodeType="with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1" dur="1000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6" dur="1000"/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Class="entr" nodeType="with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9" dur="1000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3" dur="1000"/>
                                        <p:tgtEl>
                                          <p:spTgt spid="2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Class="entr" nodeType="with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6" dur="1000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0" dur="1000"/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7" grpId="4"/>
      <p:bldP build="p" bldLvl="5" animBg="1" rev="0" advAuto="0" spid="245" grpId="2"/>
      <p:bldP build="p" bldLvl="5" animBg="1" rev="0" advAuto="0" spid="246" grpId="1"/>
      <p:bldP build="p" bldLvl="5" animBg="1" rev="0" advAuto="0" spid="248" grpId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相邻结点迭代器"/>
          <p:cNvSpPr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相邻结点迭代器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操作：相邻结点迭代器"/>
          <p:cNvSpPr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操作：相邻结点迭代器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图算法框架"/>
          <p:cNvSpPr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图算法框架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图的读取"/>
          <p:cNvSpPr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图的读取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raphic Novel"/>
          <p:cNvSpPr/>
          <p:nvPr>
            <p:ph type="ctrTitle"/>
          </p:nvPr>
        </p:nvSpPr>
        <p:spPr>
          <a:xfrm>
            <a:off x="-2463800" y="11826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Graphic Novel</a:t>
            </a:r>
          </a:p>
        </p:txBody>
      </p:sp>
      <p:pic>
        <p:nvPicPr>
          <p:cNvPr id="12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5263" y="3699191"/>
            <a:ext cx="12444790" cy="10030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asted-image.jpeg" descr="pasted-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53000" y="-1601753"/>
            <a:ext cx="11385638" cy="172808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操作：图的读取"/>
          <p:cNvSpPr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操作：图的读取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图的遍历"/>
          <p:cNvSpPr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图的遍历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深度优先遍历"/>
          <p:cNvSpPr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深度优先遍历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深度优先遍历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深度优先遍历</a:t>
            </a:r>
          </a:p>
        </p:txBody>
      </p:sp>
      <p:grpSp>
        <p:nvGrpSpPr>
          <p:cNvPr id="280" name="Group"/>
          <p:cNvGrpSpPr/>
          <p:nvPr/>
        </p:nvGrpSpPr>
        <p:grpSpPr>
          <a:xfrm>
            <a:off x="6946900" y="3937000"/>
            <a:ext cx="10490200" cy="8686800"/>
            <a:chOff x="0" y="0"/>
            <a:chExt cx="10490200" cy="8686800"/>
          </a:xfrm>
        </p:grpSpPr>
        <p:sp>
          <p:nvSpPr>
            <p:cNvPr id="265" name="Line"/>
            <p:cNvSpPr/>
            <p:nvPr/>
          </p:nvSpPr>
          <p:spPr>
            <a:xfrm flipH="1" flipV="1">
              <a:off x="6197599" y="5723718"/>
              <a:ext cx="3190249" cy="183930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66" name="Line"/>
            <p:cNvSpPr/>
            <p:nvPr/>
          </p:nvSpPr>
          <p:spPr>
            <a:xfrm>
              <a:off x="1485878" y="7734300"/>
              <a:ext cx="7518444" cy="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67" name="Line"/>
            <p:cNvSpPr/>
            <p:nvPr/>
          </p:nvSpPr>
          <p:spPr>
            <a:xfrm flipH="1">
              <a:off x="9537699" y="1157460"/>
              <a:ext cx="1" cy="6731528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68" name="Line"/>
            <p:cNvSpPr/>
            <p:nvPr/>
          </p:nvSpPr>
          <p:spPr>
            <a:xfrm flipH="1">
              <a:off x="952499" y="1002495"/>
              <a:ext cx="2" cy="7161628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69" name="Line"/>
            <p:cNvSpPr/>
            <p:nvPr/>
          </p:nvSpPr>
          <p:spPr>
            <a:xfrm>
              <a:off x="1435100" y="1040595"/>
              <a:ext cx="7518444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70" name="Line"/>
            <p:cNvSpPr/>
            <p:nvPr/>
          </p:nvSpPr>
          <p:spPr>
            <a:xfrm>
              <a:off x="1028699" y="1192990"/>
              <a:ext cx="3632202" cy="140627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71" name="Line"/>
            <p:cNvSpPr/>
            <p:nvPr/>
          </p:nvSpPr>
          <p:spPr>
            <a:xfrm>
              <a:off x="901699" y="1065990"/>
              <a:ext cx="1574802" cy="282755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72" name="0"/>
            <p:cNvSpPr/>
            <p:nvPr/>
          </p:nvSpPr>
          <p:spPr>
            <a:xfrm>
              <a:off x="0" y="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73" name="1"/>
            <p:cNvSpPr/>
            <p:nvPr/>
          </p:nvSpPr>
          <p:spPr>
            <a:xfrm>
              <a:off x="1625600" y="290830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74" name="2"/>
            <p:cNvSpPr/>
            <p:nvPr/>
          </p:nvSpPr>
          <p:spPr>
            <a:xfrm>
              <a:off x="3733800" y="160020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75" name="6"/>
            <p:cNvSpPr/>
            <p:nvPr/>
          </p:nvSpPr>
          <p:spPr>
            <a:xfrm>
              <a:off x="8585200" y="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276" name="Line"/>
            <p:cNvSpPr/>
            <p:nvPr/>
          </p:nvSpPr>
          <p:spPr>
            <a:xfrm flipV="1">
              <a:off x="1117599" y="5596718"/>
              <a:ext cx="4953001" cy="216298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77" name="4"/>
            <p:cNvSpPr/>
            <p:nvPr/>
          </p:nvSpPr>
          <p:spPr>
            <a:xfrm>
              <a:off x="8585200" y="678180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278" name="5"/>
            <p:cNvSpPr/>
            <p:nvPr/>
          </p:nvSpPr>
          <p:spPr>
            <a:xfrm>
              <a:off x="0" y="678180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279" name="3"/>
            <p:cNvSpPr/>
            <p:nvPr/>
          </p:nvSpPr>
          <p:spPr>
            <a:xfrm>
              <a:off x="5245100" y="464820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深度优先遍历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深度优先遍历</a:t>
            </a:r>
          </a:p>
        </p:txBody>
      </p:sp>
      <p:grpSp>
        <p:nvGrpSpPr>
          <p:cNvPr id="298" name="Group"/>
          <p:cNvGrpSpPr/>
          <p:nvPr/>
        </p:nvGrpSpPr>
        <p:grpSpPr>
          <a:xfrm>
            <a:off x="1968500" y="3987800"/>
            <a:ext cx="10490200" cy="8686800"/>
            <a:chOff x="0" y="0"/>
            <a:chExt cx="10490200" cy="8686800"/>
          </a:xfrm>
        </p:grpSpPr>
        <p:sp>
          <p:nvSpPr>
            <p:cNvPr id="283" name="Line"/>
            <p:cNvSpPr/>
            <p:nvPr/>
          </p:nvSpPr>
          <p:spPr>
            <a:xfrm flipH="1" flipV="1">
              <a:off x="6197599" y="5723718"/>
              <a:ext cx="3190249" cy="183930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84" name="Line"/>
            <p:cNvSpPr/>
            <p:nvPr/>
          </p:nvSpPr>
          <p:spPr>
            <a:xfrm>
              <a:off x="1485878" y="7734300"/>
              <a:ext cx="7518444" cy="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85" name="Line"/>
            <p:cNvSpPr/>
            <p:nvPr/>
          </p:nvSpPr>
          <p:spPr>
            <a:xfrm flipH="1">
              <a:off x="9537699" y="1157460"/>
              <a:ext cx="1" cy="6731528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86" name="Line"/>
            <p:cNvSpPr/>
            <p:nvPr/>
          </p:nvSpPr>
          <p:spPr>
            <a:xfrm flipH="1">
              <a:off x="952499" y="1002495"/>
              <a:ext cx="2" cy="7161628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87" name="Line"/>
            <p:cNvSpPr/>
            <p:nvPr/>
          </p:nvSpPr>
          <p:spPr>
            <a:xfrm>
              <a:off x="1435100" y="1040595"/>
              <a:ext cx="7518444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88" name="Line"/>
            <p:cNvSpPr/>
            <p:nvPr/>
          </p:nvSpPr>
          <p:spPr>
            <a:xfrm>
              <a:off x="1028699" y="1192990"/>
              <a:ext cx="3632202" cy="140627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89" name="Line"/>
            <p:cNvSpPr/>
            <p:nvPr/>
          </p:nvSpPr>
          <p:spPr>
            <a:xfrm>
              <a:off x="901699" y="1065990"/>
              <a:ext cx="1574802" cy="282755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90" name="0"/>
            <p:cNvSpPr/>
            <p:nvPr/>
          </p:nvSpPr>
          <p:spPr>
            <a:xfrm>
              <a:off x="0" y="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91" name="1"/>
            <p:cNvSpPr/>
            <p:nvPr/>
          </p:nvSpPr>
          <p:spPr>
            <a:xfrm>
              <a:off x="1625600" y="290830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92" name="2"/>
            <p:cNvSpPr/>
            <p:nvPr/>
          </p:nvSpPr>
          <p:spPr>
            <a:xfrm>
              <a:off x="3733800" y="160020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93" name="6"/>
            <p:cNvSpPr/>
            <p:nvPr/>
          </p:nvSpPr>
          <p:spPr>
            <a:xfrm>
              <a:off x="8585200" y="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294" name="Line"/>
            <p:cNvSpPr/>
            <p:nvPr/>
          </p:nvSpPr>
          <p:spPr>
            <a:xfrm flipV="1">
              <a:off x="1117599" y="5596718"/>
              <a:ext cx="4953001" cy="216298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95" name="4"/>
            <p:cNvSpPr/>
            <p:nvPr/>
          </p:nvSpPr>
          <p:spPr>
            <a:xfrm>
              <a:off x="8585200" y="678180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296" name="5"/>
            <p:cNvSpPr/>
            <p:nvPr/>
          </p:nvSpPr>
          <p:spPr>
            <a:xfrm>
              <a:off x="0" y="678180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297" name="3"/>
            <p:cNvSpPr/>
            <p:nvPr/>
          </p:nvSpPr>
          <p:spPr>
            <a:xfrm>
              <a:off x="5245100" y="464820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深度优先遍历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深度优先遍历</a:t>
            </a:r>
          </a:p>
        </p:txBody>
      </p:sp>
      <p:grpSp>
        <p:nvGrpSpPr>
          <p:cNvPr id="316" name="Group"/>
          <p:cNvGrpSpPr/>
          <p:nvPr/>
        </p:nvGrpSpPr>
        <p:grpSpPr>
          <a:xfrm>
            <a:off x="1968500" y="3987800"/>
            <a:ext cx="10490200" cy="8686800"/>
            <a:chOff x="0" y="0"/>
            <a:chExt cx="10490200" cy="8686800"/>
          </a:xfrm>
        </p:grpSpPr>
        <p:sp>
          <p:nvSpPr>
            <p:cNvPr id="301" name="Line"/>
            <p:cNvSpPr/>
            <p:nvPr/>
          </p:nvSpPr>
          <p:spPr>
            <a:xfrm flipH="1" flipV="1">
              <a:off x="6197599" y="5723718"/>
              <a:ext cx="3190249" cy="183930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02" name="Line"/>
            <p:cNvSpPr/>
            <p:nvPr/>
          </p:nvSpPr>
          <p:spPr>
            <a:xfrm>
              <a:off x="1485878" y="7734300"/>
              <a:ext cx="7518444" cy="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03" name="Line"/>
            <p:cNvSpPr/>
            <p:nvPr/>
          </p:nvSpPr>
          <p:spPr>
            <a:xfrm flipH="1">
              <a:off x="9537699" y="1157460"/>
              <a:ext cx="1" cy="6731528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04" name="Line"/>
            <p:cNvSpPr/>
            <p:nvPr/>
          </p:nvSpPr>
          <p:spPr>
            <a:xfrm flipH="1">
              <a:off x="952499" y="1002495"/>
              <a:ext cx="2" cy="7161628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05" name="Line"/>
            <p:cNvSpPr/>
            <p:nvPr/>
          </p:nvSpPr>
          <p:spPr>
            <a:xfrm>
              <a:off x="1435100" y="1040595"/>
              <a:ext cx="7518444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06" name="Line"/>
            <p:cNvSpPr/>
            <p:nvPr/>
          </p:nvSpPr>
          <p:spPr>
            <a:xfrm>
              <a:off x="1028699" y="1192990"/>
              <a:ext cx="3632202" cy="140627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07" name="Line"/>
            <p:cNvSpPr/>
            <p:nvPr/>
          </p:nvSpPr>
          <p:spPr>
            <a:xfrm>
              <a:off x="901699" y="1065990"/>
              <a:ext cx="1574802" cy="282755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08" name="0"/>
            <p:cNvSpPr/>
            <p:nvPr/>
          </p:nvSpPr>
          <p:spPr>
            <a:xfrm>
              <a:off x="0" y="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09" name="1"/>
            <p:cNvSpPr/>
            <p:nvPr/>
          </p:nvSpPr>
          <p:spPr>
            <a:xfrm>
              <a:off x="1625600" y="290830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10" name="2"/>
            <p:cNvSpPr/>
            <p:nvPr/>
          </p:nvSpPr>
          <p:spPr>
            <a:xfrm>
              <a:off x="3733800" y="160020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11" name="6"/>
            <p:cNvSpPr/>
            <p:nvPr/>
          </p:nvSpPr>
          <p:spPr>
            <a:xfrm>
              <a:off x="8585200" y="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312" name="Line"/>
            <p:cNvSpPr/>
            <p:nvPr/>
          </p:nvSpPr>
          <p:spPr>
            <a:xfrm flipV="1">
              <a:off x="1117599" y="5596718"/>
              <a:ext cx="4953001" cy="216298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13" name="4"/>
            <p:cNvSpPr/>
            <p:nvPr/>
          </p:nvSpPr>
          <p:spPr>
            <a:xfrm>
              <a:off x="8585200" y="678180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314" name="5"/>
            <p:cNvSpPr/>
            <p:nvPr/>
          </p:nvSpPr>
          <p:spPr>
            <a:xfrm>
              <a:off x="0" y="678180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315" name="3"/>
            <p:cNvSpPr/>
            <p:nvPr/>
          </p:nvSpPr>
          <p:spPr>
            <a:xfrm>
              <a:off x="5245100" y="464820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317" name="0     1     2     5    6…"/>
          <p:cNvSpPr/>
          <p:nvPr/>
        </p:nvSpPr>
        <p:spPr>
          <a:xfrm>
            <a:off x="14676518" y="4394200"/>
            <a:ext cx="6359367" cy="635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1     2     5    6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1</a:t>
            </a:r>
            <a:r>
              <a:rPr b="1"/>
              <a:t> </a:t>
            </a:r>
            <a:r>
              <a:t>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2</a:t>
            </a:r>
            <a:r>
              <a:t> 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3</a:t>
            </a:r>
            <a:r>
              <a:t>     4     5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4</a:t>
            </a:r>
            <a:r>
              <a:t>     3     5     6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5</a:t>
            </a:r>
            <a:r>
              <a:t>     0     3     4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6</a:t>
            </a:r>
            <a:r>
              <a:t>     0     4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深度优先遍历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深度优先遍历</a:t>
            </a:r>
          </a:p>
        </p:txBody>
      </p:sp>
      <p:sp>
        <p:nvSpPr>
          <p:cNvPr id="320" name="Line"/>
          <p:cNvSpPr/>
          <p:nvPr/>
        </p:nvSpPr>
        <p:spPr>
          <a:xfrm flipH="1" flipV="1">
            <a:off x="8166099" y="9711518"/>
            <a:ext cx="3190249" cy="183930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21" name="Line"/>
          <p:cNvSpPr/>
          <p:nvPr/>
        </p:nvSpPr>
        <p:spPr>
          <a:xfrm>
            <a:off x="3454378" y="11722100"/>
            <a:ext cx="7518444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22" name="Line"/>
          <p:cNvSpPr/>
          <p:nvPr/>
        </p:nvSpPr>
        <p:spPr>
          <a:xfrm flipH="1">
            <a:off x="11506199" y="5145260"/>
            <a:ext cx="1" cy="67315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23" name="Line"/>
          <p:cNvSpPr/>
          <p:nvPr/>
        </p:nvSpPr>
        <p:spPr>
          <a:xfrm flipH="1">
            <a:off x="2920999" y="4990295"/>
            <a:ext cx="2" cy="71616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24" name="Line"/>
          <p:cNvSpPr/>
          <p:nvPr/>
        </p:nvSpPr>
        <p:spPr>
          <a:xfrm>
            <a:off x="3403600" y="5028395"/>
            <a:ext cx="751844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25" name="Line"/>
          <p:cNvSpPr/>
          <p:nvPr/>
        </p:nvSpPr>
        <p:spPr>
          <a:xfrm>
            <a:off x="2997199" y="5180790"/>
            <a:ext cx="3632202" cy="140627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26" name="Line"/>
          <p:cNvSpPr/>
          <p:nvPr/>
        </p:nvSpPr>
        <p:spPr>
          <a:xfrm>
            <a:off x="2870199" y="5053790"/>
            <a:ext cx="1574802" cy="28275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27" name="0"/>
          <p:cNvSpPr/>
          <p:nvPr/>
        </p:nvSpPr>
        <p:spPr>
          <a:xfrm>
            <a:off x="19685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28" name="1"/>
          <p:cNvSpPr/>
          <p:nvPr/>
        </p:nvSpPr>
        <p:spPr>
          <a:xfrm>
            <a:off x="3594100" y="68961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29" name="2"/>
          <p:cNvSpPr/>
          <p:nvPr/>
        </p:nvSpPr>
        <p:spPr>
          <a:xfrm>
            <a:off x="5702300" y="55880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30" name="6"/>
          <p:cNvSpPr/>
          <p:nvPr/>
        </p:nvSpPr>
        <p:spPr>
          <a:xfrm>
            <a:off x="10553700" y="39878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331" name="Line"/>
          <p:cNvSpPr/>
          <p:nvPr/>
        </p:nvSpPr>
        <p:spPr>
          <a:xfrm flipV="1">
            <a:off x="3086099" y="9584518"/>
            <a:ext cx="4953001" cy="216298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32" name="4"/>
          <p:cNvSpPr/>
          <p:nvPr/>
        </p:nvSpPr>
        <p:spPr>
          <a:xfrm>
            <a:off x="10553700" y="107696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33" name="5"/>
          <p:cNvSpPr/>
          <p:nvPr/>
        </p:nvSpPr>
        <p:spPr>
          <a:xfrm>
            <a:off x="1968500" y="107696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334" name="3"/>
          <p:cNvSpPr/>
          <p:nvPr/>
        </p:nvSpPr>
        <p:spPr>
          <a:xfrm>
            <a:off x="7213600" y="86360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35" name="0     1     2     5    6…"/>
          <p:cNvSpPr/>
          <p:nvPr/>
        </p:nvSpPr>
        <p:spPr>
          <a:xfrm>
            <a:off x="14676518" y="4394200"/>
            <a:ext cx="6359367" cy="635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1     2     5    6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1</a:t>
            </a:r>
            <a:r>
              <a:rPr b="1"/>
              <a:t> </a:t>
            </a:r>
            <a:r>
              <a:t>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2</a:t>
            </a:r>
            <a:r>
              <a:t> 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3</a:t>
            </a:r>
            <a:r>
              <a:t>     4     5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4</a:t>
            </a:r>
            <a:r>
              <a:t>     3     5     6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5</a:t>
            </a:r>
            <a:r>
              <a:t>     0     3     4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6</a:t>
            </a:r>
            <a:r>
              <a:t>     0     4  </a:t>
            </a:r>
          </a:p>
        </p:txBody>
      </p:sp>
      <p:sp>
        <p:nvSpPr>
          <p:cNvPr id="336" name="0"/>
          <p:cNvSpPr/>
          <p:nvPr/>
        </p:nvSpPr>
        <p:spPr>
          <a:xfrm>
            <a:off x="14617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6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深度优先遍历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深度优先遍历</a:t>
            </a:r>
          </a:p>
        </p:txBody>
      </p:sp>
      <p:sp>
        <p:nvSpPr>
          <p:cNvPr id="339" name="Line"/>
          <p:cNvSpPr/>
          <p:nvPr/>
        </p:nvSpPr>
        <p:spPr>
          <a:xfrm flipH="1" flipV="1">
            <a:off x="8166099" y="9711518"/>
            <a:ext cx="3190249" cy="183930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40" name="Line"/>
          <p:cNvSpPr/>
          <p:nvPr/>
        </p:nvSpPr>
        <p:spPr>
          <a:xfrm>
            <a:off x="3454378" y="11722100"/>
            <a:ext cx="7518444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41" name="Line"/>
          <p:cNvSpPr/>
          <p:nvPr/>
        </p:nvSpPr>
        <p:spPr>
          <a:xfrm flipH="1">
            <a:off x="11506199" y="5145260"/>
            <a:ext cx="1" cy="67315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42" name="Line"/>
          <p:cNvSpPr/>
          <p:nvPr/>
        </p:nvSpPr>
        <p:spPr>
          <a:xfrm flipH="1">
            <a:off x="2920999" y="4990295"/>
            <a:ext cx="2" cy="71616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43" name="Line"/>
          <p:cNvSpPr/>
          <p:nvPr/>
        </p:nvSpPr>
        <p:spPr>
          <a:xfrm>
            <a:off x="3403600" y="5028395"/>
            <a:ext cx="751844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44" name="Line"/>
          <p:cNvSpPr/>
          <p:nvPr/>
        </p:nvSpPr>
        <p:spPr>
          <a:xfrm>
            <a:off x="2997199" y="5180790"/>
            <a:ext cx="3632202" cy="140627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45" name="Line"/>
          <p:cNvSpPr/>
          <p:nvPr/>
        </p:nvSpPr>
        <p:spPr>
          <a:xfrm>
            <a:off x="2870199" y="5053790"/>
            <a:ext cx="1574802" cy="28275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46" name="0"/>
          <p:cNvSpPr/>
          <p:nvPr/>
        </p:nvSpPr>
        <p:spPr>
          <a:xfrm>
            <a:off x="19685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47" name="1"/>
          <p:cNvSpPr/>
          <p:nvPr/>
        </p:nvSpPr>
        <p:spPr>
          <a:xfrm>
            <a:off x="3594100" y="68961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48" name="2"/>
          <p:cNvSpPr/>
          <p:nvPr/>
        </p:nvSpPr>
        <p:spPr>
          <a:xfrm>
            <a:off x="5702300" y="55880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49" name="6"/>
          <p:cNvSpPr/>
          <p:nvPr/>
        </p:nvSpPr>
        <p:spPr>
          <a:xfrm>
            <a:off x="10553700" y="39878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350" name="Line"/>
          <p:cNvSpPr/>
          <p:nvPr/>
        </p:nvSpPr>
        <p:spPr>
          <a:xfrm flipV="1">
            <a:off x="3086099" y="9584518"/>
            <a:ext cx="4953001" cy="216298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51" name="4"/>
          <p:cNvSpPr/>
          <p:nvPr/>
        </p:nvSpPr>
        <p:spPr>
          <a:xfrm>
            <a:off x="10553700" y="107696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52" name="5"/>
          <p:cNvSpPr/>
          <p:nvPr/>
        </p:nvSpPr>
        <p:spPr>
          <a:xfrm>
            <a:off x="1968500" y="107696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353" name="3"/>
          <p:cNvSpPr/>
          <p:nvPr/>
        </p:nvSpPr>
        <p:spPr>
          <a:xfrm>
            <a:off x="7213600" y="86360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54" name="0     1     2     5    6…"/>
          <p:cNvSpPr/>
          <p:nvPr/>
        </p:nvSpPr>
        <p:spPr>
          <a:xfrm>
            <a:off x="14676518" y="4394200"/>
            <a:ext cx="6359367" cy="635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1     2     5    6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1</a:t>
            </a:r>
            <a:r>
              <a:rPr b="1"/>
              <a:t> </a:t>
            </a:r>
            <a:r>
              <a:t>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2</a:t>
            </a:r>
            <a:r>
              <a:t> 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3</a:t>
            </a:r>
            <a:r>
              <a:t>     4     5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4</a:t>
            </a:r>
            <a:r>
              <a:t>     3     5     6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5</a:t>
            </a:r>
            <a:r>
              <a:t>     0     3     4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6</a:t>
            </a:r>
            <a:r>
              <a:t>     0     4  </a:t>
            </a:r>
          </a:p>
        </p:txBody>
      </p:sp>
      <p:sp>
        <p:nvSpPr>
          <p:cNvPr id="355" name="0"/>
          <p:cNvSpPr/>
          <p:nvPr/>
        </p:nvSpPr>
        <p:spPr>
          <a:xfrm>
            <a:off x="14617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56" name="1"/>
          <p:cNvSpPr/>
          <p:nvPr/>
        </p:nvSpPr>
        <p:spPr>
          <a:xfrm>
            <a:off x="16014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6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深度优先遍历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深度优先遍历</a:t>
            </a:r>
          </a:p>
        </p:txBody>
      </p:sp>
      <p:sp>
        <p:nvSpPr>
          <p:cNvPr id="359" name="Line"/>
          <p:cNvSpPr/>
          <p:nvPr/>
        </p:nvSpPr>
        <p:spPr>
          <a:xfrm flipH="1" flipV="1">
            <a:off x="8166099" y="9711518"/>
            <a:ext cx="3190249" cy="183930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60" name="Line"/>
          <p:cNvSpPr/>
          <p:nvPr/>
        </p:nvSpPr>
        <p:spPr>
          <a:xfrm>
            <a:off x="3454378" y="11722100"/>
            <a:ext cx="7518444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61" name="Line"/>
          <p:cNvSpPr/>
          <p:nvPr/>
        </p:nvSpPr>
        <p:spPr>
          <a:xfrm flipH="1">
            <a:off x="11506199" y="5145260"/>
            <a:ext cx="1" cy="67315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62" name="Line"/>
          <p:cNvSpPr/>
          <p:nvPr/>
        </p:nvSpPr>
        <p:spPr>
          <a:xfrm flipH="1">
            <a:off x="2920999" y="4990295"/>
            <a:ext cx="2" cy="71616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63" name="Line"/>
          <p:cNvSpPr/>
          <p:nvPr/>
        </p:nvSpPr>
        <p:spPr>
          <a:xfrm>
            <a:off x="3403600" y="5028395"/>
            <a:ext cx="751844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64" name="Line"/>
          <p:cNvSpPr/>
          <p:nvPr/>
        </p:nvSpPr>
        <p:spPr>
          <a:xfrm>
            <a:off x="2997199" y="5180790"/>
            <a:ext cx="3632202" cy="140627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65" name="Line"/>
          <p:cNvSpPr/>
          <p:nvPr/>
        </p:nvSpPr>
        <p:spPr>
          <a:xfrm>
            <a:off x="2870199" y="5053790"/>
            <a:ext cx="1574802" cy="28275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66" name="0"/>
          <p:cNvSpPr/>
          <p:nvPr/>
        </p:nvSpPr>
        <p:spPr>
          <a:xfrm>
            <a:off x="19685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67" name="1"/>
          <p:cNvSpPr/>
          <p:nvPr/>
        </p:nvSpPr>
        <p:spPr>
          <a:xfrm>
            <a:off x="3594100" y="68961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68" name="2"/>
          <p:cNvSpPr/>
          <p:nvPr/>
        </p:nvSpPr>
        <p:spPr>
          <a:xfrm>
            <a:off x="5702300" y="55880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69" name="6"/>
          <p:cNvSpPr/>
          <p:nvPr/>
        </p:nvSpPr>
        <p:spPr>
          <a:xfrm>
            <a:off x="10553700" y="39878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370" name="Line"/>
          <p:cNvSpPr/>
          <p:nvPr/>
        </p:nvSpPr>
        <p:spPr>
          <a:xfrm flipV="1">
            <a:off x="3086099" y="9584518"/>
            <a:ext cx="4953001" cy="216298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71" name="4"/>
          <p:cNvSpPr/>
          <p:nvPr/>
        </p:nvSpPr>
        <p:spPr>
          <a:xfrm>
            <a:off x="10553700" y="107696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72" name="5"/>
          <p:cNvSpPr/>
          <p:nvPr/>
        </p:nvSpPr>
        <p:spPr>
          <a:xfrm>
            <a:off x="1968500" y="107696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373" name="3"/>
          <p:cNvSpPr/>
          <p:nvPr/>
        </p:nvSpPr>
        <p:spPr>
          <a:xfrm>
            <a:off x="7213600" y="86360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74" name="0     1     2     5    6…"/>
          <p:cNvSpPr/>
          <p:nvPr/>
        </p:nvSpPr>
        <p:spPr>
          <a:xfrm>
            <a:off x="14676518" y="4394200"/>
            <a:ext cx="6359367" cy="635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1     2     5    6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1</a:t>
            </a:r>
            <a:r>
              <a:rPr b="1"/>
              <a:t> </a:t>
            </a:r>
            <a:r>
              <a:t>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2</a:t>
            </a:r>
            <a:r>
              <a:t> 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3</a:t>
            </a:r>
            <a:r>
              <a:t>     4     5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4</a:t>
            </a:r>
            <a:r>
              <a:t>     3     5     6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5</a:t>
            </a:r>
            <a:r>
              <a:t>     0     3     4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6</a:t>
            </a:r>
            <a:r>
              <a:t>     0     4  </a:t>
            </a:r>
          </a:p>
        </p:txBody>
      </p:sp>
      <p:sp>
        <p:nvSpPr>
          <p:cNvPr id="375" name="0"/>
          <p:cNvSpPr/>
          <p:nvPr/>
        </p:nvSpPr>
        <p:spPr>
          <a:xfrm>
            <a:off x="14617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76" name="1"/>
          <p:cNvSpPr/>
          <p:nvPr/>
        </p:nvSpPr>
        <p:spPr>
          <a:xfrm>
            <a:off x="16014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深度优先遍历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深度优先遍历</a:t>
            </a:r>
          </a:p>
        </p:txBody>
      </p:sp>
      <p:sp>
        <p:nvSpPr>
          <p:cNvPr id="379" name="Line"/>
          <p:cNvSpPr/>
          <p:nvPr/>
        </p:nvSpPr>
        <p:spPr>
          <a:xfrm flipH="1" flipV="1">
            <a:off x="8166099" y="9711518"/>
            <a:ext cx="3190249" cy="183930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80" name="Line"/>
          <p:cNvSpPr/>
          <p:nvPr/>
        </p:nvSpPr>
        <p:spPr>
          <a:xfrm>
            <a:off x="3454378" y="11722100"/>
            <a:ext cx="7518444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81" name="Line"/>
          <p:cNvSpPr/>
          <p:nvPr/>
        </p:nvSpPr>
        <p:spPr>
          <a:xfrm flipH="1">
            <a:off x="11506199" y="5145260"/>
            <a:ext cx="1" cy="67315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82" name="Line"/>
          <p:cNvSpPr/>
          <p:nvPr/>
        </p:nvSpPr>
        <p:spPr>
          <a:xfrm flipH="1">
            <a:off x="2920999" y="4990295"/>
            <a:ext cx="2" cy="71616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83" name="Line"/>
          <p:cNvSpPr/>
          <p:nvPr/>
        </p:nvSpPr>
        <p:spPr>
          <a:xfrm>
            <a:off x="3403600" y="5028395"/>
            <a:ext cx="751844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84" name="Line"/>
          <p:cNvSpPr/>
          <p:nvPr/>
        </p:nvSpPr>
        <p:spPr>
          <a:xfrm>
            <a:off x="2997199" y="5180790"/>
            <a:ext cx="3632202" cy="140627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85" name="Line"/>
          <p:cNvSpPr/>
          <p:nvPr/>
        </p:nvSpPr>
        <p:spPr>
          <a:xfrm>
            <a:off x="2870199" y="5053790"/>
            <a:ext cx="1574802" cy="28275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86" name="0"/>
          <p:cNvSpPr/>
          <p:nvPr/>
        </p:nvSpPr>
        <p:spPr>
          <a:xfrm>
            <a:off x="19685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87" name="1"/>
          <p:cNvSpPr/>
          <p:nvPr/>
        </p:nvSpPr>
        <p:spPr>
          <a:xfrm>
            <a:off x="3594100" y="68961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88" name="2"/>
          <p:cNvSpPr/>
          <p:nvPr/>
        </p:nvSpPr>
        <p:spPr>
          <a:xfrm>
            <a:off x="5702300" y="55880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89" name="6"/>
          <p:cNvSpPr/>
          <p:nvPr/>
        </p:nvSpPr>
        <p:spPr>
          <a:xfrm>
            <a:off x="10553700" y="39878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390" name="Line"/>
          <p:cNvSpPr/>
          <p:nvPr/>
        </p:nvSpPr>
        <p:spPr>
          <a:xfrm flipV="1">
            <a:off x="3086099" y="9584518"/>
            <a:ext cx="4953001" cy="216298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91" name="4"/>
          <p:cNvSpPr/>
          <p:nvPr/>
        </p:nvSpPr>
        <p:spPr>
          <a:xfrm>
            <a:off x="10553700" y="107696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92" name="5"/>
          <p:cNvSpPr/>
          <p:nvPr/>
        </p:nvSpPr>
        <p:spPr>
          <a:xfrm>
            <a:off x="1968500" y="107696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393" name="3"/>
          <p:cNvSpPr/>
          <p:nvPr/>
        </p:nvSpPr>
        <p:spPr>
          <a:xfrm>
            <a:off x="7213600" y="86360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94" name="0     1     2     5    6…"/>
          <p:cNvSpPr/>
          <p:nvPr/>
        </p:nvSpPr>
        <p:spPr>
          <a:xfrm>
            <a:off x="14676518" y="4394200"/>
            <a:ext cx="6359367" cy="635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1     2     5    6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1</a:t>
            </a:r>
            <a:r>
              <a:rPr b="1"/>
              <a:t> </a:t>
            </a:r>
            <a:r>
              <a:t>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2</a:t>
            </a:r>
            <a:r>
              <a:t> 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3</a:t>
            </a:r>
            <a:r>
              <a:t>     4     5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4</a:t>
            </a:r>
            <a:r>
              <a:t>     3     5     6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5</a:t>
            </a:r>
            <a:r>
              <a:t>     0     3     4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6</a:t>
            </a:r>
            <a:r>
              <a:t>     0     4  </a:t>
            </a:r>
          </a:p>
        </p:txBody>
      </p:sp>
      <p:sp>
        <p:nvSpPr>
          <p:cNvPr id="395" name="0"/>
          <p:cNvSpPr/>
          <p:nvPr/>
        </p:nvSpPr>
        <p:spPr>
          <a:xfrm>
            <a:off x="14617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96" name="1"/>
          <p:cNvSpPr/>
          <p:nvPr/>
        </p:nvSpPr>
        <p:spPr>
          <a:xfrm>
            <a:off x="16014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97" name="2"/>
          <p:cNvSpPr/>
          <p:nvPr/>
        </p:nvSpPr>
        <p:spPr>
          <a:xfrm>
            <a:off x="17411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图论 Graph Theory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图论 Graph Theory</a:t>
            </a:r>
          </a:p>
        </p:txBody>
      </p:sp>
      <p:pic>
        <p:nvPicPr>
          <p:cNvPr id="12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5833" y="3912408"/>
            <a:ext cx="13172334" cy="87003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深度优先遍历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深度优先遍历</a:t>
            </a:r>
          </a:p>
        </p:txBody>
      </p:sp>
      <p:sp>
        <p:nvSpPr>
          <p:cNvPr id="400" name="Line"/>
          <p:cNvSpPr/>
          <p:nvPr/>
        </p:nvSpPr>
        <p:spPr>
          <a:xfrm flipH="1" flipV="1">
            <a:off x="8166099" y="9711518"/>
            <a:ext cx="3190249" cy="183930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01" name="Line"/>
          <p:cNvSpPr/>
          <p:nvPr/>
        </p:nvSpPr>
        <p:spPr>
          <a:xfrm>
            <a:off x="3454378" y="11722100"/>
            <a:ext cx="7518444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02" name="Line"/>
          <p:cNvSpPr/>
          <p:nvPr/>
        </p:nvSpPr>
        <p:spPr>
          <a:xfrm flipH="1">
            <a:off x="11506199" y="5145260"/>
            <a:ext cx="1" cy="67315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03" name="Line"/>
          <p:cNvSpPr/>
          <p:nvPr/>
        </p:nvSpPr>
        <p:spPr>
          <a:xfrm flipH="1">
            <a:off x="2920999" y="4990295"/>
            <a:ext cx="2" cy="71616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04" name="Line"/>
          <p:cNvSpPr/>
          <p:nvPr/>
        </p:nvSpPr>
        <p:spPr>
          <a:xfrm>
            <a:off x="3403600" y="5028395"/>
            <a:ext cx="751844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05" name="Line"/>
          <p:cNvSpPr/>
          <p:nvPr/>
        </p:nvSpPr>
        <p:spPr>
          <a:xfrm>
            <a:off x="2997199" y="5180790"/>
            <a:ext cx="3632202" cy="140627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06" name="Line"/>
          <p:cNvSpPr/>
          <p:nvPr/>
        </p:nvSpPr>
        <p:spPr>
          <a:xfrm>
            <a:off x="2870199" y="5053790"/>
            <a:ext cx="1574802" cy="28275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07" name="0"/>
          <p:cNvSpPr/>
          <p:nvPr/>
        </p:nvSpPr>
        <p:spPr>
          <a:xfrm>
            <a:off x="19685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08" name="1"/>
          <p:cNvSpPr/>
          <p:nvPr/>
        </p:nvSpPr>
        <p:spPr>
          <a:xfrm>
            <a:off x="3594100" y="68961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09" name="2"/>
          <p:cNvSpPr/>
          <p:nvPr/>
        </p:nvSpPr>
        <p:spPr>
          <a:xfrm>
            <a:off x="5702300" y="55880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10" name="6"/>
          <p:cNvSpPr/>
          <p:nvPr/>
        </p:nvSpPr>
        <p:spPr>
          <a:xfrm>
            <a:off x="10553700" y="39878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411" name="Line"/>
          <p:cNvSpPr/>
          <p:nvPr/>
        </p:nvSpPr>
        <p:spPr>
          <a:xfrm flipV="1">
            <a:off x="3086099" y="9584518"/>
            <a:ext cx="4953001" cy="216298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12" name="4"/>
          <p:cNvSpPr/>
          <p:nvPr/>
        </p:nvSpPr>
        <p:spPr>
          <a:xfrm>
            <a:off x="10553700" y="107696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13" name="5"/>
          <p:cNvSpPr/>
          <p:nvPr/>
        </p:nvSpPr>
        <p:spPr>
          <a:xfrm>
            <a:off x="1968500" y="107696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414" name="3"/>
          <p:cNvSpPr/>
          <p:nvPr/>
        </p:nvSpPr>
        <p:spPr>
          <a:xfrm>
            <a:off x="7213600" y="86360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15" name="0     1     2     5    6…"/>
          <p:cNvSpPr/>
          <p:nvPr/>
        </p:nvSpPr>
        <p:spPr>
          <a:xfrm>
            <a:off x="14676518" y="4394200"/>
            <a:ext cx="6359367" cy="635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1     2     5    6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1</a:t>
            </a:r>
            <a:r>
              <a:rPr b="1"/>
              <a:t> </a:t>
            </a:r>
            <a:r>
              <a:t>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2</a:t>
            </a:r>
            <a:r>
              <a:t> 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3</a:t>
            </a:r>
            <a:r>
              <a:t>     4     5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4</a:t>
            </a:r>
            <a:r>
              <a:t>     3     5     6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5</a:t>
            </a:r>
            <a:r>
              <a:t>     0     3     4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6</a:t>
            </a:r>
            <a:r>
              <a:t>     0     4  </a:t>
            </a:r>
          </a:p>
        </p:txBody>
      </p:sp>
      <p:sp>
        <p:nvSpPr>
          <p:cNvPr id="416" name="0"/>
          <p:cNvSpPr/>
          <p:nvPr/>
        </p:nvSpPr>
        <p:spPr>
          <a:xfrm>
            <a:off x="14617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17" name="1"/>
          <p:cNvSpPr/>
          <p:nvPr/>
        </p:nvSpPr>
        <p:spPr>
          <a:xfrm>
            <a:off x="16014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18" name="2"/>
          <p:cNvSpPr/>
          <p:nvPr/>
        </p:nvSpPr>
        <p:spPr>
          <a:xfrm>
            <a:off x="17411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深度优先遍历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深度优先遍历</a:t>
            </a:r>
          </a:p>
        </p:txBody>
      </p:sp>
      <p:sp>
        <p:nvSpPr>
          <p:cNvPr id="421" name="Line"/>
          <p:cNvSpPr/>
          <p:nvPr/>
        </p:nvSpPr>
        <p:spPr>
          <a:xfrm flipH="1" flipV="1">
            <a:off x="8166099" y="9711518"/>
            <a:ext cx="3190249" cy="183930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22" name="Line"/>
          <p:cNvSpPr/>
          <p:nvPr/>
        </p:nvSpPr>
        <p:spPr>
          <a:xfrm>
            <a:off x="3454378" y="11722100"/>
            <a:ext cx="7518444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23" name="Line"/>
          <p:cNvSpPr/>
          <p:nvPr/>
        </p:nvSpPr>
        <p:spPr>
          <a:xfrm flipH="1">
            <a:off x="11506199" y="5145260"/>
            <a:ext cx="1" cy="67315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24" name="Line"/>
          <p:cNvSpPr/>
          <p:nvPr/>
        </p:nvSpPr>
        <p:spPr>
          <a:xfrm flipH="1">
            <a:off x="2920999" y="4990295"/>
            <a:ext cx="2" cy="71616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25" name="Line"/>
          <p:cNvSpPr/>
          <p:nvPr/>
        </p:nvSpPr>
        <p:spPr>
          <a:xfrm>
            <a:off x="3403600" y="5028395"/>
            <a:ext cx="751844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26" name="Line"/>
          <p:cNvSpPr/>
          <p:nvPr/>
        </p:nvSpPr>
        <p:spPr>
          <a:xfrm>
            <a:off x="2997199" y="5180790"/>
            <a:ext cx="3632202" cy="140627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27" name="Line"/>
          <p:cNvSpPr/>
          <p:nvPr/>
        </p:nvSpPr>
        <p:spPr>
          <a:xfrm>
            <a:off x="2870199" y="5053790"/>
            <a:ext cx="1574802" cy="28275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28" name="0"/>
          <p:cNvSpPr/>
          <p:nvPr/>
        </p:nvSpPr>
        <p:spPr>
          <a:xfrm>
            <a:off x="19685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29" name="1"/>
          <p:cNvSpPr/>
          <p:nvPr/>
        </p:nvSpPr>
        <p:spPr>
          <a:xfrm>
            <a:off x="3594100" y="68961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30" name="2"/>
          <p:cNvSpPr/>
          <p:nvPr/>
        </p:nvSpPr>
        <p:spPr>
          <a:xfrm>
            <a:off x="5702300" y="55880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31" name="6"/>
          <p:cNvSpPr/>
          <p:nvPr/>
        </p:nvSpPr>
        <p:spPr>
          <a:xfrm>
            <a:off x="10553700" y="39878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432" name="Line"/>
          <p:cNvSpPr/>
          <p:nvPr/>
        </p:nvSpPr>
        <p:spPr>
          <a:xfrm flipV="1">
            <a:off x="3086099" y="9584518"/>
            <a:ext cx="4953001" cy="216298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33" name="4"/>
          <p:cNvSpPr/>
          <p:nvPr/>
        </p:nvSpPr>
        <p:spPr>
          <a:xfrm>
            <a:off x="10553700" y="107696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34" name="5"/>
          <p:cNvSpPr/>
          <p:nvPr/>
        </p:nvSpPr>
        <p:spPr>
          <a:xfrm>
            <a:off x="1968500" y="107696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435" name="3"/>
          <p:cNvSpPr/>
          <p:nvPr/>
        </p:nvSpPr>
        <p:spPr>
          <a:xfrm>
            <a:off x="7213600" y="86360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36" name="0     1     2     5    6…"/>
          <p:cNvSpPr/>
          <p:nvPr/>
        </p:nvSpPr>
        <p:spPr>
          <a:xfrm>
            <a:off x="14676518" y="4394200"/>
            <a:ext cx="6359367" cy="635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1     2     5    6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1</a:t>
            </a:r>
            <a:r>
              <a:rPr b="1"/>
              <a:t> </a:t>
            </a:r>
            <a:r>
              <a:t>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2</a:t>
            </a:r>
            <a:r>
              <a:t> 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3</a:t>
            </a:r>
            <a:r>
              <a:t>     4     5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4</a:t>
            </a:r>
            <a:r>
              <a:t>     3     5     6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5</a:t>
            </a:r>
            <a:r>
              <a:t>     0     3     4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6</a:t>
            </a:r>
            <a:r>
              <a:t>     0     4  </a:t>
            </a:r>
          </a:p>
        </p:txBody>
      </p:sp>
      <p:sp>
        <p:nvSpPr>
          <p:cNvPr id="437" name="0"/>
          <p:cNvSpPr/>
          <p:nvPr/>
        </p:nvSpPr>
        <p:spPr>
          <a:xfrm>
            <a:off x="14617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38" name="1"/>
          <p:cNvSpPr/>
          <p:nvPr/>
        </p:nvSpPr>
        <p:spPr>
          <a:xfrm>
            <a:off x="16014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39" name="2"/>
          <p:cNvSpPr/>
          <p:nvPr/>
        </p:nvSpPr>
        <p:spPr>
          <a:xfrm>
            <a:off x="17411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40" name="5"/>
          <p:cNvSpPr/>
          <p:nvPr/>
        </p:nvSpPr>
        <p:spPr>
          <a:xfrm>
            <a:off x="18808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0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深度优先遍历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深度优先遍历</a:t>
            </a:r>
          </a:p>
        </p:txBody>
      </p:sp>
      <p:sp>
        <p:nvSpPr>
          <p:cNvPr id="443" name="Line"/>
          <p:cNvSpPr/>
          <p:nvPr/>
        </p:nvSpPr>
        <p:spPr>
          <a:xfrm flipH="1" flipV="1">
            <a:off x="8166099" y="9711518"/>
            <a:ext cx="3190249" cy="183930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44" name="Line"/>
          <p:cNvSpPr/>
          <p:nvPr/>
        </p:nvSpPr>
        <p:spPr>
          <a:xfrm>
            <a:off x="3454378" y="11722100"/>
            <a:ext cx="7518444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45" name="Line"/>
          <p:cNvSpPr/>
          <p:nvPr/>
        </p:nvSpPr>
        <p:spPr>
          <a:xfrm flipH="1">
            <a:off x="11506199" y="5145260"/>
            <a:ext cx="1" cy="67315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46" name="Line"/>
          <p:cNvSpPr/>
          <p:nvPr/>
        </p:nvSpPr>
        <p:spPr>
          <a:xfrm flipH="1">
            <a:off x="2920999" y="4990295"/>
            <a:ext cx="2" cy="71616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47" name="Line"/>
          <p:cNvSpPr/>
          <p:nvPr/>
        </p:nvSpPr>
        <p:spPr>
          <a:xfrm>
            <a:off x="3403600" y="5028395"/>
            <a:ext cx="751844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48" name="Line"/>
          <p:cNvSpPr/>
          <p:nvPr/>
        </p:nvSpPr>
        <p:spPr>
          <a:xfrm>
            <a:off x="2997199" y="5180790"/>
            <a:ext cx="3632202" cy="140627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49" name="Line"/>
          <p:cNvSpPr/>
          <p:nvPr/>
        </p:nvSpPr>
        <p:spPr>
          <a:xfrm>
            <a:off x="2870199" y="5053790"/>
            <a:ext cx="1574802" cy="28275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50" name="0"/>
          <p:cNvSpPr/>
          <p:nvPr/>
        </p:nvSpPr>
        <p:spPr>
          <a:xfrm>
            <a:off x="19685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51" name="1"/>
          <p:cNvSpPr/>
          <p:nvPr/>
        </p:nvSpPr>
        <p:spPr>
          <a:xfrm>
            <a:off x="3594100" y="68961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52" name="2"/>
          <p:cNvSpPr/>
          <p:nvPr/>
        </p:nvSpPr>
        <p:spPr>
          <a:xfrm>
            <a:off x="5702300" y="55880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53" name="6"/>
          <p:cNvSpPr/>
          <p:nvPr/>
        </p:nvSpPr>
        <p:spPr>
          <a:xfrm>
            <a:off x="10553700" y="39878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454" name="Line"/>
          <p:cNvSpPr/>
          <p:nvPr/>
        </p:nvSpPr>
        <p:spPr>
          <a:xfrm flipV="1">
            <a:off x="3086099" y="9584518"/>
            <a:ext cx="4953001" cy="216298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55" name="4"/>
          <p:cNvSpPr/>
          <p:nvPr/>
        </p:nvSpPr>
        <p:spPr>
          <a:xfrm>
            <a:off x="10553700" y="107696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56" name="5"/>
          <p:cNvSpPr/>
          <p:nvPr/>
        </p:nvSpPr>
        <p:spPr>
          <a:xfrm>
            <a:off x="1968500" y="107696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457" name="3"/>
          <p:cNvSpPr/>
          <p:nvPr/>
        </p:nvSpPr>
        <p:spPr>
          <a:xfrm>
            <a:off x="7213600" y="86360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58" name="0     1     2     5    6…"/>
          <p:cNvSpPr/>
          <p:nvPr/>
        </p:nvSpPr>
        <p:spPr>
          <a:xfrm>
            <a:off x="14676518" y="4394200"/>
            <a:ext cx="6359367" cy="635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1     2     5    6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1</a:t>
            </a:r>
            <a:r>
              <a:rPr b="1"/>
              <a:t> </a:t>
            </a:r>
            <a:r>
              <a:t>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2</a:t>
            </a:r>
            <a:r>
              <a:t> 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3</a:t>
            </a:r>
            <a:r>
              <a:t>     4     5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4</a:t>
            </a:r>
            <a:r>
              <a:t>     3     5     6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5</a:t>
            </a:r>
            <a:r>
              <a:t>     0     3     4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6</a:t>
            </a:r>
            <a:r>
              <a:t>     0     4  </a:t>
            </a:r>
          </a:p>
        </p:txBody>
      </p:sp>
      <p:sp>
        <p:nvSpPr>
          <p:cNvPr id="459" name="0"/>
          <p:cNvSpPr/>
          <p:nvPr/>
        </p:nvSpPr>
        <p:spPr>
          <a:xfrm>
            <a:off x="14617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60" name="1"/>
          <p:cNvSpPr/>
          <p:nvPr/>
        </p:nvSpPr>
        <p:spPr>
          <a:xfrm>
            <a:off x="16014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61" name="2"/>
          <p:cNvSpPr/>
          <p:nvPr/>
        </p:nvSpPr>
        <p:spPr>
          <a:xfrm>
            <a:off x="17411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62" name="5"/>
          <p:cNvSpPr/>
          <p:nvPr/>
        </p:nvSpPr>
        <p:spPr>
          <a:xfrm>
            <a:off x="18808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463" name="3"/>
          <p:cNvSpPr/>
          <p:nvPr/>
        </p:nvSpPr>
        <p:spPr>
          <a:xfrm>
            <a:off x="20205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3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深度优先遍历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深度优先遍历</a:t>
            </a:r>
          </a:p>
        </p:txBody>
      </p:sp>
      <p:sp>
        <p:nvSpPr>
          <p:cNvPr id="466" name="Line"/>
          <p:cNvSpPr/>
          <p:nvPr/>
        </p:nvSpPr>
        <p:spPr>
          <a:xfrm flipH="1" flipV="1">
            <a:off x="8166099" y="9711518"/>
            <a:ext cx="3190249" cy="183930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67" name="Line"/>
          <p:cNvSpPr/>
          <p:nvPr/>
        </p:nvSpPr>
        <p:spPr>
          <a:xfrm>
            <a:off x="3454378" y="11722100"/>
            <a:ext cx="7518444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68" name="Line"/>
          <p:cNvSpPr/>
          <p:nvPr/>
        </p:nvSpPr>
        <p:spPr>
          <a:xfrm flipH="1">
            <a:off x="11506199" y="5145260"/>
            <a:ext cx="1" cy="67315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69" name="Line"/>
          <p:cNvSpPr/>
          <p:nvPr/>
        </p:nvSpPr>
        <p:spPr>
          <a:xfrm flipH="1">
            <a:off x="2920999" y="4990295"/>
            <a:ext cx="2" cy="71616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70" name="Line"/>
          <p:cNvSpPr/>
          <p:nvPr/>
        </p:nvSpPr>
        <p:spPr>
          <a:xfrm>
            <a:off x="3403600" y="5028395"/>
            <a:ext cx="751844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71" name="Line"/>
          <p:cNvSpPr/>
          <p:nvPr/>
        </p:nvSpPr>
        <p:spPr>
          <a:xfrm>
            <a:off x="2997199" y="5180790"/>
            <a:ext cx="3632202" cy="140627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72" name="Line"/>
          <p:cNvSpPr/>
          <p:nvPr/>
        </p:nvSpPr>
        <p:spPr>
          <a:xfrm>
            <a:off x="2870199" y="5053790"/>
            <a:ext cx="1574802" cy="28275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73" name="0"/>
          <p:cNvSpPr/>
          <p:nvPr/>
        </p:nvSpPr>
        <p:spPr>
          <a:xfrm>
            <a:off x="19685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74" name="1"/>
          <p:cNvSpPr/>
          <p:nvPr/>
        </p:nvSpPr>
        <p:spPr>
          <a:xfrm>
            <a:off x="3594100" y="68961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75" name="2"/>
          <p:cNvSpPr/>
          <p:nvPr/>
        </p:nvSpPr>
        <p:spPr>
          <a:xfrm>
            <a:off x="5702300" y="55880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76" name="6"/>
          <p:cNvSpPr/>
          <p:nvPr/>
        </p:nvSpPr>
        <p:spPr>
          <a:xfrm>
            <a:off x="10553700" y="39878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477" name="Line"/>
          <p:cNvSpPr/>
          <p:nvPr/>
        </p:nvSpPr>
        <p:spPr>
          <a:xfrm flipV="1">
            <a:off x="3086099" y="9584518"/>
            <a:ext cx="4953001" cy="216298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78" name="4"/>
          <p:cNvSpPr/>
          <p:nvPr/>
        </p:nvSpPr>
        <p:spPr>
          <a:xfrm>
            <a:off x="10553700" y="107696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79" name="5"/>
          <p:cNvSpPr/>
          <p:nvPr/>
        </p:nvSpPr>
        <p:spPr>
          <a:xfrm>
            <a:off x="1968500" y="107696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480" name="3"/>
          <p:cNvSpPr/>
          <p:nvPr/>
        </p:nvSpPr>
        <p:spPr>
          <a:xfrm>
            <a:off x="7213600" y="86360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81" name="0     1     2     5    6…"/>
          <p:cNvSpPr/>
          <p:nvPr/>
        </p:nvSpPr>
        <p:spPr>
          <a:xfrm>
            <a:off x="14676518" y="4394200"/>
            <a:ext cx="6359367" cy="635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1     2     5    6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1</a:t>
            </a:r>
            <a:r>
              <a:rPr b="1"/>
              <a:t> </a:t>
            </a:r>
            <a:r>
              <a:t>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2</a:t>
            </a:r>
            <a:r>
              <a:t> 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3</a:t>
            </a:r>
            <a:r>
              <a:t>     4     5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4</a:t>
            </a:r>
            <a:r>
              <a:t>     3     5     6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5</a:t>
            </a:r>
            <a:r>
              <a:t>     0     3     4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6</a:t>
            </a:r>
            <a:r>
              <a:t>     0     4  </a:t>
            </a:r>
          </a:p>
        </p:txBody>
      </p:sp>
      <p:sp>
        <p:nvSpPr>
          <p:cNvPr id="482" name="0"/>
          <p:cNvSpPr/>
          <p:nvPr/>
        </p:nvSpPr>
        <p:spPr>
          <a:xfrm>
            <a:off x="14617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83" name="1"/>
          <p:cNvSpPr/>
          <p:nvPr/>
        </p:nvSpPr>
        <p:spPr>
          <a:xfrm>
            <a:off x="16014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84" name="2"/>
          <p:cNvSpPr/>
          <p:nvPr/>
        </p:nvSpPr>
        <p:spPr>
          <a:xfrm>
            <a:off x="17411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85" name="5"/>
          <p:cNvSpPr/>
          <p:nvPr/>
        </p:nvSpPr>
        <p:spPr>
          <a:xfrm>
            <a:off x="18808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486" name="3"/>
          <p:cNvSpPr/>
          <p:nvPr/>
        </p:nvSpPr>
        <p:spPr>
          <a:xfrm>
            <a:off x="20205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87" name="4"/>
          <p:cNvSpPr/>
          <p:nvPr/>
        </p:nvSpPr>
        <p:spPr>
          <a:xfrm>
            <a:off x="21602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7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深度优先遍历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深度优先遍历</a:t>
            </a:r>
          </a:p>
        </p:txBody>
      </p:sp>
      <p:sp>
        <p:nvSpPr>
          <p:cNvPr id="490" name="Line"/>
          <p:cNvSpPr/>
          <p:nvPr/>
        </p:nvSpPr>
        <p:spPr>
          <a:xfrm flipH="1" flipV="1">
            <a:off x="8166099" y="9711518"/>
            <a:ext cx="3190249" cy="183930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91" name="Line"/>
          <p:cNvSpPr/>
          <p:nvPr/>
        </p:nvSpPr>
        <p:spPr>
          <a:xfrm>
            <a:off x="3454378" y="11722100"/>
            <a:ext cx="7518444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92" name="Line"/>
          <p:cNvSpPr/>
          <p:nvPr/>
        </p:nvSpPr>
        <p:spPr>
          <a:xfrm flipH="1">
            <a:off x="11506199" y="5145260"/>
            <a:ext cx="1" cy="67315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93" name="Line"/>
          <p:cNvSpPr/>
          <p:nvPr/>
        </p:nvSpPr>
        <p:spPr>
          <a:xfrm flipH="1">
            <a:off x="2920999" y="4990295"/>
            <a:ext cx="2" cy="71616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94" name="Line"/>
          <p:cNvSpPr/>
          <p:nvPr/>
        </p:nvSpPr>
        <p:spPr>
          <a:xfrm>
            <a:off x="3403600" y="5028395"/>
            <a:ext cx="751844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95" name="Line"/>
          <p:cNvSpPr/>
          <p:nvPr/>
        </p:nvSpPr>
        <p:spPr>
          <a:xfrm>
            <a:off x="2997199" y="5180790"/>
            <a:ext cx="3632202" cy="140627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96" name="Line"/>
          <p:cNvSpPr/>
          <p:nvPr/>
        </p:nvSpPr>
        <p:spPr>
          <a:xfrm>
            <a:off x="2870199" y="5053790"/>
            <a:ext cx="1574802" cy="28275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97" name="0"/>
          <p:cNvSpPr/>
          <p:nvPr/>
        </p:nvSpPr>
        <p:spPr>
          <a:xfrm>
            <a:off x="19685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98" name="1"/>
          <p:cNvSpPr/>
          <p:nvPr/>
        </p:nvSpPr>
        <p:spPr>
          <a:xfrm>
            <a:off x="3594100" y="68961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99" name="2"/>
          <p:cNvSpPr/>
          <p:nvPr/>
        </p:nvSpPr>
        <p:spPr>
          <a:xfrm>
            <a:off x="5702300" y="55880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00" name="6"/>
          <p:cNvSpPr/>
          <p:nvPr/>
        </p:nvSpPr>
        <p:spPr>
          <a:xfrm>
            <a:off x="105537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501" name="Line"/>
          <p:cNvSpPr/>
          <p:nvPr/>
        </p:nvSpPr>
        <p:spPr>
          <a:xfrm flipV="1">
            <a:off x="3086099" y="9584518"/>
            <a:ext cx="4953001" cy="216298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02" name="4"/>
          <p:cNvSpPr/>
          <p:nvPr/>
        </p:nvSpPr>
        <p:spPr>
          <a:xfrm>
            <a:off x="10553700" y="107696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503" name="5"/>
          <p:cNvSpPr/>
          <p:nvPr/>
        </p:nvSpPr>
        <p:spPr>
          <a:xfrm>
            <a:off x="1968500" y="107696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504" name="3"/>
          <p:cNvSpPr/>
          <p:nvPr/>
        </p:nvSpPr>
        <p:spPr>
          <a:xfrm>
            <a:off x="7213600" y="86360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05" name="0     1     2     5    6…"/>
          <p:cNvSpPr/>
          <p:nvPr/>
        </p:nvSpPr>
        <p:spPr>
          <a:xfrm>
            <a:off x="14676518" y="4394200"/>
            <a:ext cx="6359367" cy="635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1     2     5    6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1</a:t>
            </a:r>
            <a:r>
              <a:rPr b="1"/>
              <a:t> </a:t>
            </a:r>
            <a:r>
              <a:t>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2</a:t>
            </a:r>
            <a:r>
              <a:t> 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3</a:t>
            </a:r>
            <a:r>
              <a:t>     4     5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4</a:t>
            </a:r>
            <a:r>
              <a:t>     3     5     6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5</a:t>
            </a:r>
            <a:r>
              <a:t>     0     3     4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6</a:t>
            </a:r>
            <a:r>
              <a:t>     0     4  </a:t>
            </a:r>
          </a:p>
        </p:txBody>
      </p:sp>
      <p:sp>
        <p:nvSpPr>
          <p:cNvPr id="506" name="0"/>
          <p:cNvSpPr/>
          <p:nvPr/>
        </p:nvSpPr>
        <p:spPr>
          <a:xfrm>
            <a:off x="14617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07" name="1"/>
          <p:cNvSpPr/>
          <p:nvPr/>
        </p:nvSpPr>
        <p:spPr>
          <a:xfrm>
            <a:off x="16014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08" name="2"/>
          <p:cNvSpPr/>
          <p:nvPr/>
        </p:nvSpPr>
        <p:spPr>
          <a:xfrm>
            <a:off x="17411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09" name="5"/>
          <p:cNvSpPr/>
          <p:nvPr/>
        </p:nvSpPr>
        <p:spPr>
          <a:xfrm>
            <a:off x="18808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510" name="3"/>
          <p:cNvSpPr/>
          <p:nvPr/>
        </p:nvSpPr>
        <p:spPr>
          <a:xfrm>
            <a:off x="20205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11" name="4"/>
          <p:cNvSpPr/>
          <p:nvPr/>
        </p:nvSpPr>
        <p:spPr>
          <a:xfrm>
            <a:off x="21602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512" name="6"/>
          <p:cNvSpPr/>
          <p:nvPr/>
        </p:nvSpPr>
        <p:spPr>
          <a:xfrm>
            <a:off x="22999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2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深度优先遍历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深度优先遍历</a:t>
            </a:r>
          </a:p>
        </p:txBody>
      </p:sp>
      <p:sp>
        <p:nvSpPr>
          <p:cNvPr id="515" name="Line"/>
          <p:cNvSpPr/>
          <p:nvPr/>
        </p:nvSpPr>
        <p:spPr>
          <a:xfrm flipH="1" flipV="1">
            <a:off x="8166099" y="9711518"/>
            <a:ext cx="3190249" cy="183930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16" name="Line"/>
          <p:cNvSpPr/>
          <p:nvPr/>
        </p:nvSpPr>
        <p:spPr>
          <a:xfrm>
            <a:off x="3454378" y="11722100"/>
            <a:ext cx="7518444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17" name="Line"/>
          <p:cNvSpPr/>
          <p:nvPr/>
        </p:nvSpPr>
        <p:spPr>
          <a:xfrm flipH="1">
            <a:off x="11506199" y="5145260"/>
            <a:ext cx="1" cy="67315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18" name="Line"/>
          <p:cNvSpPr/>
          <p:nvPr/>
        </p:nvSpPr>
        <p:spPr>
          <a:xfrm flipH="1">
            <a:off x="2920999" y="4990295"/>
            <a:ext cx="2" cy="71616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19" name="Line"/>
          <p:cNvSpPr/>
          <p:nvPr/>
        </p:nvSpPr>
        <p:spPr>
          <a:xfrm>
            <a:off x="3403600" y="5028395"/>
            <a:ext cx="751844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20" name="Line"/>
          <p:cNvSpPr/>
          <p:nvPr/>
        </p:nvSpPr>
        <p:spPr>
          <a:xfrm>
            <a:off x="2997199" y="5180790"/>
            <a:ext cx="3632202" cy="140627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21" name="Line"/>
          <p:cNvSpPr/>
          <p:nvPr/>
        </p:nvSpPr>
        <p:spPr>
          <a:xfrm>
            <a:off x="2870199" y="5053790"/>
            <a:ext cx="1574802" cy="28275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22" name="0"/>
          <p:cNvSpPr/>
          <p:nvPr/>
        </p:nvSpPr>
        <p:spPr>
          <a:xfrm>
            <a:off x="19685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23" name="1"/>
          <p:cNvSpPr/>
          <p:nvPr/>
        </p:nvSpPr>
        <p:spPr>
          <a:xfrm>
            <a:off x="3594100" y="68961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24" name="2"/>
          <p:cNvSpPr/>
          <p:nvPr/>
        </p:nvSpPr>
        <p:spPr>
          <a:xfrm>
            <a:off x="5702300" y="55880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25" name="6"/>
          <p:cNvSpPr/>
          <p:nvPr/>
        </p:nvSpPr>
        <p:spPr>
          <a:xfrm>
            <a:off x="10553700" y="39878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526" name="Line"/>
          <p:cNvSpPr/>
          <p:nvPr/>
        </p:nvSpPr>
        <p:spPr>
          <a:xfrm flipV="1">
            <a:off x="3086099" y="9584518"/>
            <a:ext cx="4953001" cy="216298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27" name="4"/>
          <p:cNvSpPr/>
          <p:nvPr/>
        </p:nvSpPr>
        <p:spPr>
          <a:xfrm>
            <a:off x="10553700" y="107696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528" name="5"/>
          <p:cNvSpPr/>
          <p:nvPr/>
        </p:nvSpPr>
        <p:spPr>
          <a:xfrm>
            <a:off x="1968500" y="107696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529" name="3"/>
          <p:cNvSpPr/>
          <p:nvPr/>
        </p:nvSpPr>
        <p:spPr>
          <a:xfrm>
            <a:off x="7213600" y="86360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30" name="0     1     2     5    6…"/>
          <p:cNvSpPr/>
          <p:nvPr/>
        </p:nvSpPr>
        <p:spPr>
          <a:xfrm>
            <a:off x="14676518" y="4394200"/>
            <a:ext cx="6359367" cy="635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1     2     5    6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1</a:t>
            </a:r>
            <a:r>
              <a:rPr b="1"/>
              <a:t> </a:t>
            </a:r>
            <a:r>
              <a:t>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2</a:t>
            </a:r>
            <a:r>
              <a:t> 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3</a:t>
            </a:r>
            <a:r>
              <a:t>     4     5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4</a:t>
            </a:r>
            <a:r>
              <a:t>     3     5     6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5</a:t>
            </a:r>
            <a:r>
              <a:t>     0     3     4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6</a:t>
            </a:r>
            <a:r>
              <a:t>     0     4  </a:t>
            </a:r>
          </a:p>
        </p:txBody>
      </p:sp>
      <p:sp>
        <p:nvSpPr>
          <p:cNvPr id="531" name="0"/>
          <p:cNvSpPr/>
          <p:nvPr/>
        </p:nvSpPr>
        <p:spPr>
          <a:xfrm>
            <a:off x="14617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32" name="1"/>
          <p:cNvSpPr/>
          <p:nvPr/>
        </p:nvSpPr>
        <p:spPr>
          <a:xfrm>
            <a:off x="16014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33" name="2"/>
          <p:cNvSpPr/>
          <p:nvPr/>
        </p:nvSpPr>
        <p:spPr>
          <a:xfrm>
            <a:off x="17411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34" name="5"/>
          <p:cNvSpPr/>
          <p:nvPr/>
        </p:nvSpPr>
        <p:spPr>
          <a:xfrm>
            <a:off x="18808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535" name="3"/>
          <p:cNvSpPr/>
          <p:nvPr/>
        </p:nvSpPr>
        <p:spPr>
          <a:xfrm>
            <a:off x="20205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36" name="4"/>
          <p:cNvSpPr/>
          <p:nvPr/>
        </p:nvSpPr>
        <p:spPr>
          <a:xfrm>
            <a:off x="21602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537" name="6"/>
          <p:cNvSpPr/>
          <p:nvPr/>
        </p:nvSpPr>
        <p:spPr>
          <a:xfrm>
            <a:off x="22999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深度优先遍历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深度优先遍历</a:t>
            </a:r>
          </a:p>
        </p:txBody>
      </p:sp>
      <p:sp>
        <p:nvSpPr>
          <p:cNvPr id="540" name="Line"/>
          <p:cNvSpPr/>
          <p:nvPr/>
        </p:nvSpPr>
        <p:spPr>
          <a:xfrm flipH="1" flipV="1">
            <a:off x="8166099" y="9711518"/>
            <a:ext cx="3190249" cy="183930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41" name="Line"/>
          <p:cNvSpPr/>
          <p:nvPr/>
        </p:nvSpPr>
        <p:spPr>
          <a:xfrm>
            <a:off x="3454378" y="11722100"/>
            <a:ext cx="7518444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42" name="Line"/>
          <p:cNvSpPr/>
          <p:nvPr/>
        </p:nvSpPr>
        <p:spPr>
          <a:xfrm flipH="1">
            <a:off x="11506199" y="5145260"/>
            <a:ext cx="1" cy="67315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43" name="Line"/>
          <p:cNvSpPr/>
          <p:nvPr/>
        </p:nvSpPr>
        <p:spPr>
          <a:xfrm flipH="1">
            <a:off x="2920999" y="4990295"/>
            <a:ext cx="2" cy="71616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44" name="Line"/>
          <p:cNvSpPr/>
          <p:nvPr/>
        </p:nvSpPr>
        <p:spPr>
          <a:xfrm>
            <a:off x="3403600" y="5028395"/>
            <a:ext cx="751844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45" name="Line"/>
          <p:cNvSpPr/>
          <p:nvPr/>
        </p:nvSpPr>
        <p:spPr>
          <a:xfrm>
            <a:off x="2997199" y="5180790"/>
            <a:ext cx="3632202" cy="140627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46" name="Line"/>
          <p:cNvSpPr/>
          <p:nvPr/>
        </p:nvSpPr>
        <p:spPr>
          <a:xfrm>
            <a:off x="2870199" y="5053790"/>
            <a:ext cx="1574802" cy="28275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47" name="0"/>
          <p:cNvSpPr/>
          <p:nvPr/>
        </p:nvSpPr>
        <p:spPr>
          <a:xfrm>
            <a:off x="19685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48" name="1"/>
          <p:cNvSpPr/>
          <p:nvPr/>
        </p:nvSpPr>
        <p:spPr>
          <a:xfrm>
            <a:off x="3594100" y="68961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49" name="2"/>
          <p:cNvSpPr/>
          <p:nvPr/>
        </p:nvSpPr>
        <p:spPr>
          <a:xfrm>
            <a:off x="5702300" y="55880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50" name="6"/>
          <p:cNvSpPr/>
          <p:nvPr/>
        </p:nvSpPr>
        <p:spPr>
          <a:xfrm>
            <a:off x="10553700" y="39878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551" name="Line"/>
          <p:cNvSpPr/>
          <p:nvPr/>
        </p:nvSpPr>
        <p:spPr>
          <a:xfrm flipV="1">
            <a:off x="3086099" y="9584518"/>
            <a:ext cx="4953001" cy="216298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52" name="4"/>
          <p:cNvSpPr/>
          <p:nvPr/>
        </p:nvSpPr>
        <p:spPr>
          <a:xfrm>
            <a:off x="10553700" y="107696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553" name="5"/>
          <p:cNvSpPr/>
          <p:nvPr/>
        </p:nvSpPr>
        <p:spPr>
          <a:xfrm>
            <a:off x="1968500" y="107696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554" name="3"/>
          <p:cNvSpPr/>
          <p:nvPr/>
        </p:nvSpPr>
        <p:spPr>
          <a:xfrm>
            <a:off x="7213600" y="86360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55" name="0     1     2     5    6…"/>
          <p:cNvSpPr/>
          <p:nvPr/>
        </p:nvSpPr>
        <p:spPr>
          <a:xfrm>
            <a:off x="14676518" y="4394200"/>
            <a:ext cx="6359367" cy="635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1     2     5    6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1</a:t>
            </a:r>
            <a:r>
              <a:rPr b="1"/>
              <a:t> </a:t>
            </a:r>
            <a:r>
              <a:t>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2</a:t>
            </a:r>
            <a:r>
              <a:t> 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3</a:t>
            </a:r>
            <a:r>
              <a:t>     4     5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4</a:t>
            </a:r>
            <a:r>
              <a:t>     3     5     6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5</a:t>
            </a:r>
            <a:r>
              <a:t>     0     3     4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6</a:t>
            </a:r>
            <a:r>
              <a:t>     0     4  </a:t>
            </a:r>
          </a:p>
        </p:txBody>
      </p:sp>
      <p:sp>
        <p:nvSpPr>
          <p:cNvPr id="556" name="0"/>
          <p:cNvSpPr/>
          <p:nvPr/>
        </p:nvSpPr>
        <p:spPr>
          <a:xfrm>
            <a:off x="14617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57" name="1"/>
          <p:cNvSpPr/>
          <p:nvPr/>
        </p:nvSpPr>
        <p:spPr>
          <a:xfrm>
            <a:off x="16014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58" name="2"/>
          <p:cNvSpPr/>
          <p:nvPr/>
        </p:nvSpPr>
        <p:spPr>
          <a:xfrm>
            <a:off x="17411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59" name="5"/>
          <p:cNvSpPr/>
          <p:nvPr/>
        </p:nvSpPr>
        <p:spPr>
          <a:xfrm>
            <a:off x="18808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560" name="3"/>
          <p:cNvSpPr/>
          <p:nvPr/>
        </p:nvSpPr>
        <p:spPr>
          <a:xfrm>
            <a:off x="20205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61" name="4"/>
          <p:cNvSpPr/>
          <p:nvPr/>
        </p:nvSpPr>
        <p:spPr>
          <a:xfrm>
            <a:off x="21602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562" name="6"/>
          <p:cNvSpPr/>
          <p:nvPr/>
        </p:nvSpPr>
        <p:spPr>
          <a:xfrm>
            <a:off x="22999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深度优先遍历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深度优先遍历</a:t>
            </a:r>
          </a:p>
        </p:txBody>
      </p:sp>
      <p:sp>
        <p:nvSpPr>
          <p:cNvPr id="565" name="Line"/>
          <p:cNvSpPr/>
          <p:nvPr/>
        </p:nvSpPr>
        <p:spPr>
          <a:xfrm flipH="1" flipV="1">
            <a:off x="8166099" y="9711518"/>
            <a:ext cx="3190249" cy="183930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66" name="Line"/>
          <p:cNvSpPr/>
          <p:nvPr/>
        </p:nvSpPr>
        <p:spPr>
          <a:xfrm>
            <a:off x="3454378" y="11722100"/>
            <a:ext cx="7518444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67" name="Line"/>
          <p:cNvSpPr/>
          <p:nvPr/>
        </p:nvSpPr>
        <p:spPr>
          <a:xfrm flipH="1">
            <a:off x="11506199" y="5145260"/>
            <a:ext cx="1" cy="67315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68" name="Line"/>
          <p:cNvSpPr/>
          <p:nvPr/>
        </p:nvSpPr>
        <p:spPr>
          <a:xfrm flipH="1">
            <a:off x="2920999" y="4990295"/>
            <a:ext cx="2" cy="71616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69" name="Line"/>
          <p:cNvSpPr/>
          <p:nvPr/>
        </p:nvSpPr>
        <p:spPr>
          <a:xfrm>
            <a:off x="3403600" y="5028395"/>
            <a:ext cx="751844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70" name="Line"/>
          <p:cNvSpPr/>
          <p:nvPr/>
        </p:nvSpPr>
        <p:spPr>
          <a:xfrm>
            <a:off x="2997199" y="5180790"/>
            <a:ext cx="3632202" cy="140627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71" name="Line"/>
          <p:cNvSpPr/>
          <p:nvPr/>
        </p:nvSpPr>
        <p:spPr>
          <a:xfrm>
            <a:off x="2870199" y="5053790"/>
            <a:ext cx="1574802" cy="28275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72" name="0"/>
          <p:cNvSpPr/>
          <p:nvPr/>
        </p:nvSpPr>
        <p:spPr>
          <a:xfrm>
            <a:off x="19685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73" name="1"/>
          <p:cNvSpPr/>
          <p:nvPr/>
        </p:nvSpPr>
        <p:spPr>
          <a:xfrm>
            <a:off x="3594100" y="68961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74" name="2"/>
          <p:cNvSpPr/>
          <p:nvPr/>
        </p:nvSpPr>
        <p:spPr>
          <a:xfrm>
            <a:off x="5702300" y="55880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75" name="6"/>
          <p:cNvSpPr/>
          <p:nvPr/>
        </p:nvSpPr>
        <p:spPr>
          <a:xfrm>
            <a:off x="10553700" y="39878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576" name="Line"/>
          <p:cNvSpPr/>
          <p:nvPr/>
        </p:nvSpPr>
        <p:spPr>
          <a:xfrm flipV="1">
            <a:off x="3086099" y="9584518"/>
            <a:ext cx="4953001" cy="216298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77" name="4"/>
          <p:cNvSpPr/>
          <p:nvPr/>
        </p:nvSpPr>
        <p:spPr>
          <a:xfrm>
            <a:off x="10553700" y="107696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578" name="5"/>
          <p:cNvSpPr/>
          <p:nvPr/>
        </p:nvSpPr>
        <p:spPr>
          <a:xfrm>
            <a:off x="1968500" y="107696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579" name="3"/>
          <p:cNvSpPr/>
          <p:nvPr/>
        </p:nvSpPr>
        <p:spPr>
          <a:xfrm>
            <a:off x="7213600" y="86360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80" name="0     1     2     5    6…"/>
          <p:cNvSpPr/>
          <p:nvPr/>
        </p:nvSpPr>
        <p:spPr>
          <a:xfrm>
            <a:off x="14676518" y="4394200"/>
            <a:ext cx="6359367" cy="635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1     2     5    6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1</a:t>
            </a:r>
            <a:r>
              <a:rPr b="1"/>
              <a:t> </a:t>
            </a:r>
            <a:r>
              <a:t>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2</a:t>
            </a:r>
            <a:r>
              <a:t> 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3</a:t>
            </a:r>
            <a:r>
              <a:t>     4     5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4</a:t>
            </a:r>
            <a:r>
              <a:t>     3     5     6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5</a:t>
            </a:r>
            <a:r>
              <a:t>     0     3     4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6</a:t>
            </a:r>
            <a:r>
              <a:t>     0     4  </a:t>
            </a:r>
          </a:p>
        </p:txBody>
      </p:sp>
      <p:sp>
        <p:nvSpPr>
          <p:cNvPr id="581" name="0"/>
          <p:cNvSpPr/>
          <p:nvPr/>
        </p:nvSpPr>
        <p:spPr>
          <a:xfrm>
            <a:off x="14617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82" name="1"/>
          <p:cNvSpPr/>
          <p:nvPr/>
        </p:nvSpPr>
        <p:spPr>
          <a:xfrm>
            <a:off x="16014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83" name="2"/>
          <p:cNvSpPr/>
          <p:nvPr/>
        </p:nvSpPr>
        <p:spPr>
          <a:xfrm>
            <a:off x="17411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84" name="5"/>
          <p:cNvSpPr/>
          <p:nvPr/>
        </p:nvSpPr>
        <p:spPr>
          <a:xfrm>
            <a:off x="18808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585" name="3"/>
          <p:cNvSpPr/>
          <p:nvPr/>
        </p:nvSpPr>
        <p:spPr>
          <a:xfrm>
            <a:off x="20205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86" name="4"/>
          <p:cNvSpPr/>
          <p:nvPr/>
        </p:nvSpPr>
        <p:spPr>
          <a:xfrm>
            <a:off x="21602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587" name="6"/>
          <p:cNvSpPr/>
          <p:nvPr/>
        </p:nvSpPr>
        <p:spPr>
          <a:xfrm>
            <a:off x="22999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深度优先遍历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深度优先遍历</a:t>
            </a:r>
          </a:p>
        </p:txBody>
      </p:sp>
      <p:sp>
        <p:nvSpPr>
          <p:cNvPr id="590" name="Line"/>
          <p:cNvSpPr/>
          <p:nvPr/>
        </p:nvSpPr>
        <p:spPr>
          <a:xfrm flipH="1" flipV="1">
            <a:off x="8166099" y="9711518"/>
            <a:ext cx="3190249" cy="183930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91" name="Line"/>
          <p:cNvSpPr/>
          <p:nvPr/>
        </p:nvSpPr>
        <p:spPr>
          <a:xfrm>
            <a:off x="3454378" y="11722100"/>
            <a:ext cx="7518444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92" name="Line"/>
          <p:cNvSpPr/>
          <p:nvPr/>
        </p:nvSpPr>
        <p:spPr>
          <a:xfrm flipH="1">
            <a:off x="11506199" y="5145260"/>
            <a:ext cx="1" cy="67315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93" name="Line"/>
          <p:cNvSpPr/>
          <p:nvPr/>
        </p:nvSpPr>
        <p:spPr>
          <a:xfrm flipH="1">
            <a:off x="2920999" y="4990295"/>
            <a:ext cx="2" cy="71616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94" name="Line"/>
          <p:cNvSpPr/>
          <p:nvPr/>
        </p:nvSpPr>
        <p:spPr>
          <a:xfrm>
            <a:off x="3403600" y="5028395"/>
            <a:ext cx="751844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95" name="Line"/>
          <p:cNvSpPr/>
          <p:nvPr/>
        </p:nvSpPr>
        <p:spPr>
          <a:xfrm>
            <a:off x="2997199" y="5180790"/>
            <a:ext cx="3632202" cy="140627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96" name="Line"/>
          <p:cNvSpPr/>
          <p:nvPr/>
        </p:nvSpPr>
        <p:spPr>
          <a:xfrm>
            <a:off x="2870199" y="5053790"/>
            <a:ext cx="1574802" cy="28275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97" name="0"/>
          <p:cNvSpPr/>
          <p:nvPr/>
        </p:nvSpPr>
        <p:spPr>
          <a:xfrm>
            <a:off x="19685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98" name="1"/>
          <p:cNvSpPr/>
          <p:nvPr/>
        </p:nvSpPr>
        <p:spPr>
          <a:xfrm>
            <a:off x="3594100" y="68961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99" name="2"/>
          <p:cNvSpPr/>
          <p:nvPr/>
        </p:nvSpPr>
        <p:spPr>
          <a:xfrm>
            <a:off x="5702300" y="55880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00" name="6"/>
          <p:cNvSpPr/>
          <p:nvPr/>
        </p:nvSpPr>
        <p:spPr>
          <a:xfrm>
            <a:off x="10553700" y="39878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601" name="Line"/>
          <p:cNvSpPr/>
          <p:nvPr/>
        </p:nvSpPr>
        <p:spPr>
          <a:xfrm flipV="1">
            <a:off x="3086099" y="9584518"/>
            <a:ext cx="4953001" cy="216298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02" name="4"/>
          <p:cNvSpPr/>
          <p:nvPr/>
        </p:nvSpPr>
        <p:spPr>
          <a:xfrm>
            <a:off x="10553700" y="107696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603" name="5"/>
          <p:cNvSpPr/>
          <p:nvPr/>
        </p:nvSpPr>
        <p:spPr>
          <a:xfrm>
            <a:off x="1968500" y="107696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604" name="3"/>
          <p:cNvSpPr/>
          <p:nvPr/>
        </p:nvSpPr>
        <p:spPr>
          <a:xfrm>
            <a:off x="7213600" y="86360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05" name="0     1     2     5    6…"/>
          <p:cNvSpPr/>
          <p:nvPr/>
        </p:nvSpPr>
        <p:spPr>
          <a:xfrm>
            <a:off x="14676518" y="4394200"/>
            <a:ext cx="6359367" cy="635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1     2     5    6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1</a:t>
            </a:r>
            <a:r>
              <a:rPr b="1"/>
              <a:t> </a:t>
            </a:r>
            <a:r>
              <a:t>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2</a:t>
            </a:r>
            <a:r>
              <a:t> 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3</a:t>
            </a:r>
            <a:r>
              <a:t>     4     5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4</a:t>
            </a:r>
            <a:r>
              <a:t>     3     5     6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5</a:t>
            </a:r>
            <a:r>
              <a:t>     0     3     4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6</a:t>
            </a:r>
            <a:r>
              <a:t>     0     4  </a:t>
            </a:r>
          </a:p>
        </p:txBody>
      </p:sp>
      <p:sp>
        <p:nvSpPr>
          <p:cNvPr id="606" name="0"/>
          <p:cNvSpPr/>
          <p:nvPr/>
        </p:nvSpPr>
        <p:spPr>
          <a:xfrm>
            <a:off x="14617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607" name="1"/>
          <p:cNvSpPr/>
          <p:nvPr/>
        </p:nvSpPr>
        <p:spPr>
          <a:xfrm>
            <a:off x="16014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08" name="2"/>
          <p:cNvSpPr/>
          <p:nvPr/>
        </p:nvSpPr>
        <p:spPr>
          <a:xfrm>
            <a:off x="17411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09" name="5"/>
          <p:cNvSpPr/>
          <p:nvPr/>
        </p:nvSpPr>
        <p:spPr>
          <a:xfrm>
            <a:off x="18808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610" name="3"/>
          <p:cNvSpPr/>
          <p:nvPr/>
        </p:nvSpPr>
        <p:spPr>
          <a:xfrm>
            <a:off x="20205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11" name="4"/>
          <p:cNvSpPr/>
          <p:nvPr/>
        </p:nvSpPr>
        <p:spPr>
          <a:xfrm>
            <a:off x="21602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612" name="6"/>
          <p:cNvSpPr/>
          <p:nvPr/>
        </p:nvSpPr>
        <p:spPr>
          <a:xfrm>
            <a:off x="22999700" y="114808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深度优先遍历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深度优先遍历</a:t>
            </a:r>
          </a:p>
        </p:txBody>
      </p:sp>
      <p:sp>
        <p:nvSpPr>
          <p:cNvPr id="615" name="Line"/>
          <p:cNvSpPr/>
          <p:nvPr/>
        </p:nvSpPr>
        <p:spPr>
          <a:xfrm flipH="1" flipV="1">
            <a:off x="8166099" y="9711518"/>
            <a:ext cx="3190249" cy="183930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16" name="Line"/>
          <p:cNvSpPr/>
          <p:nvPr/>
        </p:nvSpPr>
        <p:spPr>
          <a:xfrm>
            <a:off x="3454378" y="11722100"/>
            <a:ext cx="7518444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17" name="Line"/>
          <p:cNvSpPr/>
          <p:nvPr/>
        </p:nvSpPr>
        <p:spPr>
          <a:xfrm flipH="1">
            <a:off x="11506199" y="5145260"/>
            <a:ext cx="1" cy="67315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18" name="Line"/>
          <p:cNvSpPr/>
          <p:nvPr/>
        </p:nvSpPr>
        <p:spPr>
          <a:xfrm flipH="1">
            <a:off x="2920999" y="4990295"/>
            <a:ext cx="2" cy="71616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19" name="Line"/>
          <p:cNvSpPr/>
          <p:nvPr/>
        </p:nvSpPr>
        <p:spPr>
          <a:xfrm>
            <a:off x="3403600" y="5028395"/>
            <a:ext cx="751844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20" name="Line"/>
          <p:cNvSpPr/>
          <p:nvPr/>
        </p:nvSpPr>
        <p:spPr>
          <a:xfrm>
            <a:off x="2997199" y="5180790"/>
            <a:ext cx="3632202" cy="140627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21" name="Line"/>
          <p:cNvSpPr/>
          <p:nvPr/>
        </p:nvSpPr>
        <p:spPr>
          <a:xfrm>
            <a:off x="2870199" y="5053790"/>
            <a:ext cx="1574802" cy="28275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22" name="0"/>
          <p:cNvSpPr/>
          <p:nvPr/>
        </p:nvSpPr>
        <p:spPr>
          <a:xfrm>
            <a:off x="19685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623" name="1"/>
          <p:cNvSpPr/>
          <p:nvPr/>
        </p:nvSpPr>
        <p:spPr>
          <a:xfrm>
            <a:off x="3594100" y="68961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24" name="2"/>
          <p:cNvSpPr/>
          <p:nvPr/>
        </p:nvSpPr>
        <p:spPr>
          <a:xfrm>
            <a:off x="5702300" y="55880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25" name="6"/>
          <p:cNvSpPr/>
          <p:nvPr/>
        </p:nvSpPr>
        <p:spPr>
          <a:xfrm>
            <a:off x="105537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626" name="Line"/>
          <p:cNvSpPr/>
          <p:nvPr/>
        </p:nvSpPr>
        <p:spPr>
          <a:xfrm flipV="1">
            <a:off x="3086099" y="9584518"/>
            <a:ext cx="4953001" cy="216298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27" name="4"/>
          <p:cNvSpPr/>
          <p:nvPr/>
        </p:nvSpPr>
        <p:spPr>
          <a:xfrm>
            <a:off x="10553700" y="107696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628" name="5"/>
          <p:cNvSpPr/>
          <p:nvPr/>
        </p:nvSpPr>
        <p:spPr>
          <a:xfrm>
            <a:off x="1968500" y="107696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629" name="3"/>
          <p:cNvSpPr/>
          <p:nvPr/>
        </p:nvSpPr>
        <p:spPr>
          <a:xfrm>
            <a:off x="7213600" y="86360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30" name="0     1     2     5    6…"/>
          <p:cNvSpPr/>
          <p:nvPr/>
        </p:nvSpPr>
        <p:spPr>
          <a:xfrm>
            <a:off x="14676518" y="4394200"/>
            <a:ext cx="6359367" cy="635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1     2     5    6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1</a:t>
            </a:r>
            <a:r>
              <a:rPr b="1"/>
              <a:t> </a:t>
            </a:r>
            <a:r>
              <a:t>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2</a:t>
            </a:r>
            <a:r>
              <a:t> 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3</a:t>
            </a:r>
            <a:r>
              <a:t>     4     5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4</a:t>
            </a:r>
            <a:r>
              <a:t>     3     5     6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5</a:t>
            </a:r>
            <a:r>
              <a:t>     0     3     4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6</a:t>
            </a:r>
            <a:r>
              <a:t>     0     4  </a:t>
            </a:r>
          </a:p>
        </p:txBody>
      </p:sp>
      <p:sp>
        <p:nvSpPr>
          <p:cNvPr id="631" name="0"/>
          <p:cNvSpPr/>
          <p:nvPr/>
        </p:nvSpPr>
        <p:spPr>
          <a:xfrm>
            <a:off x="14617700" y="114808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632" name="1"/>
          <p:cNvSpPr/>
          <p:nvPr/>
        </p:nvSpPr>
        <p:spPr>
          <a:xfrm>
            <a:off x="16014700" y="114808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33" name="2"/>
          <p:cNvSpPr/>
          <p:nvPr/>
        </p:nvSpPr>
        <p:spPr>
          <a:xfrm>
            <a:off x="17411700" y="114808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34" name="5"/>
          <p:cNvSpPr/>
          <p:nvPr/>
        </p:nvSpPr>
        <p:spPr>
          <a:xfrm>
            <a:off x="18808700" y="114808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635" name="3"/>
          <p:cNvSpPr/>
          <p:nvPr/>
        </p:nvSpPr>
        <p:spPr>
          <a:xfrm>
            <a:off x="20205700" y="114808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36" name="4"/>
          <p:cNvSpPr/>
          <p:nvPr/>
        </p:nvSpPr>
        <p:spPr>
          <a:xfrm>
            <a:off x="21602700" y="114808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637" name="6"/>
          <p:cNvSpPr/>
          <p:nvPr/>
        </p:nvSpPr>
        <p:spPr>
          <a:xfrm>
            <a:off x="22999700" y="114808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0" y="0"/>
            <a:ext cx="13716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连通分量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连通分量</a:t>
            </a:r>
          </a:p>
        </p:txBody>
      </p:sp>
      <p:pic>
        <p:nvPicPr>
          <p:cNvPr id="64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5618" y="3499734"/>
            <a:ext cx="11412764" cy="9889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操作：Component"/>
          <p:cNvSpPr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操作：Component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操作：测试连通性"/>
          <p:cNvSpPr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操作：测试连通性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深度优先遍历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深度优先遍历</a:t>
            </a:r>
          </a:p>
        </p:txBody>
      </p:sp>
      <p:sp>
        <p:nvSpPr>
          <p:cNvPr id="647" name="Line"/>
          <p:cNvSpPr/>
          <p:nvPr/>
        </p:nvSpPr>
        <p:spPr>
          <a:xfrm flipH="1" flipV="1">
            <a:off x="8166099" y="9711518"/>
            <a:ext cx="3190249" cy="183930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48" name="Line"/>
          <p:cNvSpPr/>
          <p:nvPr/>
        </p:nvSpPr>
        <p:spPr>
          <a:xfrm>
            <a:off x="3454378" y="11722100"/>
            <a:ext cx="7518444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49" name="Line"/>
          <p:cNvSpPr/>
          <p:nvPr/>
        </p:nvSpPr>
        <p:spPr>
          <a:xfrm flipH="1">
            <a:off x="11506199" y="5145260"/>
            <a:ext cx="1" cy="67315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50" name="Line"/>
          <p:cNvSpPr/>
          <p:nvPr/>
        </p:nvSpPr>
        <p:spPr>
          <a:xfrm flipH="1">
            <a:off x="2920999" y="4990295"/>
            <a:ext cx="2" cy="71616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51" name="Line"/>
          <p:cNvSpPr/>
          <p:nvPr/>
        </p:nvSpPr>
        <p:spPr>
          <a:xfrm>
            <a:off x="3403600" y="5028395"/>
            <a:ext cx="751844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52" name="Line"/>
          <p:cNvSpPr/>
          <p:nvPr/>
        </p:nvSpPr>
        <p:spPr>
          <a:xfrm>
            <a:off x="2997199" y="5180790"/>
            <a:ext cx="3632202" cy="140627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53" name="Line"/>
          <p:cNvSpPr/>
          <p:nvPr/>
        </p:nvSpPr>
        <p:spPr>
          <a:xfrm>
            <a:off x="2870199" y="5053790"/>
            <a:ext cx="1574802" cy="28275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54" name="0"/>
          <p:cNvSpPr/>
          <p:nvPr/>
        </p:nvSpPr>
        <p:spPr>
          <a:xfrm>
            <a:off x="19685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655" name="1"/>
          <p:cNvSpPr/>
          <p:nvPr/>
        </p:nvSpPr>
        <p:spPr>
          <a:xfrm>
            <a:off x="3594100" y="68961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56" name="2"/>
          <p:cNvSpPr/>
          <p:nvPr/>
        </p:nvSpPr>
        <p:spPr>
          <a:xfrm>
            <a:off x="5702300" y="55880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57" name="6"/>
          <p:cNvSpPr/>
          <p:nvPr/>
        </p:nvSpPr>
        <p:spPr>
          <a:xfrm>
            <a:off x="105537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658" name="Line"/>
          <p:cNvSpPr/>
          <p:nvPr/>
        </p:nvSpPr>
        <p:spPr>
          <a:xfrm flipV="1">
            <a:off x="3086099" y="9584518"/>
            <a:ext cx="4953001" cy="216298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59" name="4"/>
          <p:cNvSpPr/>
          <p:nvPr/>
        </p:nvSpPr>
        <p:spPr>
          <a:xfrm>
            <a:off x="10553700" y="107696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660" name="5"/>
          <p:cNvSpPr/>
          <p:nvPr/>
        </p:nvSpPr>
        <p:spPr>
          <a:xfrm>
            <a:off x="1968500" y="107696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661" name="3"/>
          <p:cNvSpPr/>
          <p:nvPr/>
        </p:nvSpPr>
        <p:spPr>
          <a:xfrm>
            <a:off x="7213600" y="86360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62" name="0     1     2     5    6…"/>
          <p:cNvSpPr/>
          <p:nvPr/>
        </p:nvSpPr>
        <p:spPr>
          <a:xfrm>
            <a:off x="14676518" y="4394200"/>
            <a:ext cx="6359367" cy="635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1     2     5    6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1</a:t>
            </a:r>
            <a:r>
              <a:rPr b="1"/>
              <a:t> </a:t>
            </a:r>
            <a:r>
              <a:t>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2</a:t>
            </a:r>
            <a:r>
              <a:t> 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3</a:t>
            </a:r>
            <a:r>
              <a:t>     4     5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4</a:t>
            </a:r>
            <a:r>
              <a:t>     3     5     6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5</a:t>
            </a:r>
            <a:r>
              <a:t>     0     3     4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6</a:t>
            </a:r>
            <a:r>
              <a:t>     0     4  </a:t>
            </a:r>
          </a:p>
        </p:txBody>
      </p:sp>
      <p:sp>
        <p:nvSpPr>
          <p:cNvPr id="663" name="0"/>
          <p:cNvSpPr/>
          <p:nvPr/>
        </p:nvSpPr>
        <p:spPr>
          <a:xfrm>
            <a:off x="14617700" y="114808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664" name="1"/>
          <p:cNvSpPr/>
          <p:nvPr/>
        </p:nvSpPr>
        <p:spPr>
          <a:xfrm>
            <a:off x="16014700" y="114808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65" name="2"/>
          <p:cNvSpPr/>
          <p:nvPr/>
        </p:nvSpPr>
        <p:spPr>
          <a:xfrm>
            <a:off x="17411700" y="114808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66" name="5"/>
          <p:cNvSpPr/>
          <p:nvPr/>
        </p:nvSpPr>
        <p:spPr>
          <a:xfrm>
            <a:off x="18808700" y="114808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667" name="3"/>
          <p:cNvSpPr/>
          <p:nvPr/>
        </p:nvSpPr>
        <p:spPr>
          <a:xfrm>
            <a:off x="20205700" y="114808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68" name="4"/>
          <p:cNvSpPr/>
          <p:nvPr/>
        </p:nvSpPr>
        <p:spPr>
          <a:xfrm>
            <a:off x="21602700" y="114808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669" name="6"/>
          <p:cNvSpPr/>
          <p:nvPr/>
        </p:nvSpPr>
        <p:spPr>
          <a:xfrm>
            <a:off x="22999700" y="114808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获得两点间的一条路径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获得两点间的一条路径</a:t>
            </a:r>
          </a:p>
        </p:txBody>
      </p:sp>
      <p:sp>
        <p:nvSpPr>
          <p:cNvPr id="672" name="Line"/>
          <p:cNvSpPr/>
          <p:nvPr/>
        </p:nvSpPr>
        <p:spPr>
          <a:xfrm flipH="1" flipV="1">
            <a:off x="8166099" y="9711518"/>
            <a:ext cx="3190249" cy="1839306"/>
          </a:xfrm>
          <a:prstGeom prst="line">
            <a:avLst/>
          </a:prstGeom>
          <a:ln w="762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73" name="Line"/>
          <p:cNvSpPr/>
          <p:nvPr/>
        </p:nvSpPr>
        <p:spPr>
          <a:xfrm>
            <a:off x="3454378" y="11722100"/>
            <a:ext cx="7518444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74" name="Line"/>
          <p:cNvSpPr/>
          <p:nvPr/>
        </p:nvSpPr>
        <p:spPr>
          <a:xfrm flipH="1">
            <a:off x="11506199" y="5145260"/>
            <a:ext cx="1" cy="6731528"/>
          </a:xfrm>
          <a:prstGeom prst="line">
            <a:avLst/>
          </a:prstGeom>
          <a:ln w="762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75" name="Line"/>
          <p:cNvSpPr/>
          <p:nvPr/>
        </p:nvSpPr>
        <p:spPr>
          <a:xfrm flipH="1">
            <a:off x="2920999" y="4990295"/>
            <a:ext cx="2" cy="7161628"/>
          </a:xfrm>
          <a:prstGeom prst="line">
            <a:avLst/>
          </a:prstGeom>
          <a:ln w="762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76" name="Line"/>
          <p:cNvSpPr/>
          <p:nvPr/>
        </p:nvSpPr>
        <p:spPr>
          <a:xfrm>
            <a:off x="3403600" y="5028395"/>
            <a:ext cx="751844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77" name="Line"/>
          <p:cNvSpPr/>
          <p:nvPr/>
        </p:nvSpPr>
        <p:spPr>
          <a:xfrm>
            <a:off x="2997199" y="5180790"/>
            <a:ext cx="3632202" cy="1406274"/>
          </a:xfrm>
          <a:prstGeom prst="line">
            <a:avLst/>
          </a:prstGeom>
          <a:ln w="762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78" name="Line"/>
          <p:cNvSpPr/>
          <p:nvPr/>
        </p:nvSpPr>
        <p:spPr>
          <a:xfrm>
            <a:off x="2870199" y="5053790"/>
            <a:ext cx="1574802" cy="2827551"/>
          </a:xfrm>
          <a:prstGeom prst="line">
            <a:avLst/>
          </a:prstGeom>
          <a:ln w="762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79" name="0"/>
          <p:cNvSpPr/>
          <p:nvPr/>
        </p:nvSpPr>
        <p:spPr>
          <a:xfrm>
            <a:off x="19685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680" name="1"/>
          <p:cNvSpPr/>
          <p:nvPr/>
        </p:nvSpPr>
        <p:spPr>
          <a:xfrm>
            <a:off x="3594100" y="68961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81" name="2"/>
          <p:cNvSpPr/>
          <p:nvPr/>
        </p:nvSpPr>
        <p:spPr>
          <a:xfrm>
            <a:off x="5702300" y="55880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82" name="6"/>
          <p:cNvSpPr/>
          <p:nvPr/>
        </p:nvSpPr>
        <p:spPr>
          <a:xfrm>
            <a:off x="105537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683" name="Line"/>
          <p:cNvSpPr/>
          <p:nvPr/>
        </p:nvSpPr>
        <p:spPr>
          <a:xfrm flipV="1">
            <a:off x="3086099" y="9584518"/>
            <a:ext cx="4953001" cy="2162982"/>
          </a:xfrm>
          <a:prstGeom prst="line">
            <a:avLst/>
          </a:prstGeom>
          <a:ln w="762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84" name="4"/>
          <p:cNvSpPr/>
          <p:nvPr/>
        </p:nvSpPr>
        <p:spPr>
          <a:xfrm>
            <a:off x="10553700" y="107696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685" name="5"/>
          <p:cNvSpPr/>
          <p:nvPr/>
        </p:nvSpPr>
        <p:spPr>
          <a:xfrm>
            <a:off x="1968500" y="107696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686" name="3"/>
          <p:cNvSpPr/>
          <p:nvPr/>
        </p:nvSpPr>
        <p:spPr>
          <a:xfrm>
            <a:off x="7213600" y="86360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87" name="0     1     2     5    6…"/>
          <p:cNvSpPr/>
          <p:nvPr/>
        </p:nvSpPr>
        <p:spPr>
          <a:xfrm>
            <a:off x="14676518" y="4394200"/>
            <a:ext cx="6359367" cy="635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1     2     5    6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1</a:t>
            </a:r>
            <a:r>
              <a:rPr b="1"/>
              <a:t> </a:t>
            </a:r>
            <a:r>
              <a:t>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2</a:t>
            </a:r>
            <a:r>
              <a:t> 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3</a:t>
            </a:r>
            <a:r>
              <a:t>     4     5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4</a:t>
            </a:r>
            <a:r>
              <a:t>     3     5     6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5</a:t>
            </a:r>
            <a:r>
              <a:t>     0     3     4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6</a:t>
            </a:r>
            <a:r>
              <a:t>     0     4  </a:t>
            </a:r>
          </a:p>
        </p:txBody>
      </p:sp>
      <p:sp>
        <p:nvSpPr>
          <p:cNvPr id="688" name="0"/>
          <p:cNvSpPr/>
          <p:nvPr/>
        </p:nvSpPr>
        <p:spPr>
          <a:xfrm>
            <a:off x="14617700" y="114808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689" name="1"/>
          <p:cNvSpPr/>
          <p:nvPr/>
        </p:nvSpPr>
        <p:spPr>
          <a:xfrm>
            <a:off x="16014700" y="114808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90" name="2"/>
          <p:cNvSpPr/>
          <p:nvPr/>
        </p:nvSpPr>
        <p:spPr>
          <a:xfrm>
            <a:off x="17411700" y="114808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91" name="5"/>
          <p:cNvSpPr/>
          <p:nvPr/>
        </p:nvSpPr>
        <p:spPr>
          <a:xfrm>
            <a:off x="18808700" y="114808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692" name="3"/>
          <p:cNvSpPr/>
          <p:nvPr/>
        </p:nvSpPr>
        <p:spPr>
          <a:xfrm>
            <a:off x="20205700" y="114808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93" name="4"/>
          <p:cNvSpPr/>
          <p:nvPr/>
        </p:nvSpPr>
        <p:spPr>
          <a:xfrm>
            <a:off x="21602700" y="114808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694" name="6"/>
          <p:cNvSpPr/>
          <p:nvPr/>
        </p:nvSpPr>
        <p:spPr>
          <a:xfrm>
            <a:off x="22999700" y="114808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图的深度优先遍历 - 复杂度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图的深度优先遍历 - 复杂度</a:t>
            </a:r>
          </a:p>
        </p:txBody>
      </p:sp>
      <p:sp>
        <p:nvSpPr>
          <p:cNvPr id="697" name="稀疏图（邻接表）： O( V + E )…"/>
          <p:cNvSpPr/>
          <p:nvPr/>
        </p:nvSpPr>
        <p:spPr>
          <a:xfrm>
            <a:off x="6485016" y="6489699"/>
            <a:ext cx="114139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稀疏图（邻接表）： O( V + E )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稠密图（邻接矩阵）：O( V^2 )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9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697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深度优先遍历算法对有向图依然有效"/>
          <p:cNvSpPr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 indent="205739" defTabSz="742950">
              <a:defRPr sz="1008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深度优先遍历算法对有向图依然有效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查看图中的环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查看图中的环</a:t>
            </a:r>
          </a:p>
        </p:txBody>
      </p:sp>
      <p:sp>
        <p:nvSpPr>
          <p:cNvPr id="702" name="Line"/>
          <p:cNvSpPr/>
          <p:nvPr/>
        </p:nvSpPr>
        <p:spPr>
          <a:xfrm flipH="1" flipV="1">
            <a:off x="13144499" y="9838518"/>
            <a:ext cx="3190249" cy="183930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703" name="Line"/>
          <p:cNvSpPr/>
          <p:nvPr/>
        </p:nvSpPr>
        <p:spPr>
          <a:xfrm>
            <a:off x="8432778" y="11849100"/>
            <a:ext cx="7518444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704" name="Line"/>
          <p:cNvSpPr/>
          <p:nvPr/>
        </p:nvSpPr>
        <p:spPr>
          <a:xfrm>
            <a:off x="16484600" y="5272260"/>
            <a:ext cx="0" cy="67315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705" name="Line"/>
          <p:cNvSpPr/>
          <p:nvPr/>
        </p:nvSpPr>
        <p:spPr>
          <a:xfrm flipH="1">
            <a:off x="7899399" y="5117295"/>
            <a:ext cx="1" cy="71616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706" name="Line"/>
          <p:cNvSpPr/>
          <p:nvPr/>
        </p:nvSpPr>
        <p:spPr>
          <a:xfrm>
            <a:off x="8382000" y="5155395"/>
            <a:ext cx="751844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707" name="Line"/>
          <p:cNvSpPr/>
          <p:nvPr/>
        </p:nvSpPr>
        <p:spPr>
          <a:xfrm>
            <a:off x="7975599" y="5307790"/>
            <a:ext cx="3632202" cy="140627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708" name="Line"/>
          <p:cNvSpPr/>
          <p:nvPr/>
        </p:nvSpPr>
        <p:spPr>
          <a:xfrm>
            <a:off x="7848599" y="5180789"/>
            <a:ext cx="1574802" cy="282755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709" name="0"/>
          <p:cNvSpPr/>
          <p:nvPr/>
        </p:nvSpPr>
        <p:spPr>
          <a:xfrm>
            <a:off x="6946900" y="4114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710" name="1"/>
          <p:cNvSpPr/>
          <p:nvPr/>
        </p:nvSpPr>
        <p:spPr>
          <a:xfrm>
            <a:off x="8572500" y="70231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711" name="2"/>
          <p:cNvSpPr/>
          <p:nvPr/>
        </p:nvSpPr>
        <p:spPr>
          <a:xfrm>
            <a:off x="10680700" y="57150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12" name="6"/>
          <p:cNvSpPr/>
          <p:nvPr/>
        </p:nvSpPr>
        <p:spPr>
          <a:xfrm>
            <a:off x="15532100" y="4114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713" name="Line"/>
          <p:cNvSpPr/>
          <p:nvPr/>
        </p:nvSpPr>
        <p:spPr>
          <a:xfrm flipV="1">
            <a:off x="8064500" y="9711518"/>
            <a:ext cx="4953001" cy="216298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714" name="4"/>
          <p:cNvSpPr/>
          <p:nvPr/>
        </p:nvSpPr>
        <p:spPr>
          <a:xfrm>
            <a:off x="15532100" y="108966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715" name="5"/>
          <p:cNvSpPr/>
          <p:nvPr/>
        </p:nvSpPr>
        <p:spPr>
          <a:xfrm>
            <a:off x="6946900" y="108966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716" name="3"/>
          <p:cNvSpPr/>
          <p:nvPr/>
        </p:nvSpPr>
        <p:spPr>
          <a:xfrm>
            <a:off x="12192000" y="87630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广度优先遍历"/>
          <p:cNvSpPr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广度优先遍历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广度优先遍历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广度优先遍历</a:t>
            </a:r>
          </a:p>
        </p:txBody>
      </p:sp>
      <p:grpSp>
        <p:nvGrpSpPr>
          <p:cNvPr id="736" name="Group"/>
          <p:cNvGrpSpPr/>
          <p:nvPr/>
        </p:nvGrpSpPr>
        <p:grpSpPr>
          <a:xfrm>
            <a:off x="1968500" y="3987800"/>
            <a:ext cx="10490200" cy="8686800"/>
            <a:chOff x="0" y="0"/>
            <a:chExt cx="10490200" cy="8686800"/>
          </a:xfrm>
        </p:grpSpPr>
        <p:sp>
          <p:nvSpPr>
            <p:cNvPr id="721" name="Line"/>
            <p:cNvSpPr/>
            <p:nvPr/>
          </p:nvSpPr>
          <p:spPr>
            <a:xfrm flipH="1" flipV="1">
              <a:off x="6197599" y="5723718"/>
              <a:ext cx="3190249" cy="183930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722" name="Line"/>
            <p:cNvSpPr/>
            <p:nvPr/>
          </p:nvSpPr>
          <p:spPr>
            <a:xfrm>
              <a:off x="1485878" y="7734300"/>
              <a:ext cx="7518444" cy="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723" name="Line"/>
            <p:cNvSpPr/>
            <p:nvPr/>
          </p:nvSpPr>
          <p:spPr>
            <a:xfrm flipH="1">
              <a:off x="9537699" y="1157460"/>
              <a:ext cx="1" cy="6731528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724" name="Line"/>
            <p:cNvSpPr/>
            <p:nvPr/>
          </p:nvSpPr>
          <p:spPr>
            <a:xfrm flipH="1">
              <a:off x="952499" y="1002495"/>
              <a:ext cx="2" cy="7161628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725" name="Line"/>
            <p:cNvSpPr/>
            <p:nvPr/>
          </p:nvSpPr>
          <p:spPr>
            <a:xfrm>
              <a:off x="1435100" y="1040595"/>
              <a:ext cx="7518444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726" name="Line"/>
            <p:cNvSpPr/>
            <p:nvPr/>
          </p:nvSpPr>
          <p:spPr>
            <a:xfrm>
              <a:off x="1028699" y="1192990"/>
              <a:ext cx="3632202" cy="140627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727" name="Line"/>
            <p:cNvSpPr/>
            <p:nvPr/>
          </p:nvSpPr>
          <p:spPr>
            <a:xfrm>
              <a:off x="901699" y="1065990"/>
              <a:ext cx="1574802" cy="282755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728" name="0"/>
            <p:cNvSpPr/>
            <p:nvPr/>
          </p:nvSpPr>
          <p:spPr>
            <a:xfrm>
              <a:off x="0" y="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729" name="1"/>
            <p:cNvSpPr/>
            <p:nvPr/>
          </p:nvSpPr>
          <p:spPr>
            <a:xfrm>
              <a:off x="1625600" y="290830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730" name="2"/>
            <p:cNvSpPr/>
            <p:nvPr/>
          </p:nvSpPr>
          <p:spPr>
            <a:xfrm>
              <a:off x="3733800" y="160020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731" name="6"/>
            <p:cNvSpPr/>
            <p:nvPr/>
          </p:nvSpPr>
          <p:spPr>
            <a:xfrm>
              <a:off x="8585200" y="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732" name="Line"/>
            <p:cNvSpPr/>
            <p:nvPr/>
          </p:nvSpPr>
          <p:spPr>
            <a:xfrm flipV="1">
              <a:off x="1117599" y="5596718"/>
              <a:ext cx="4953001" cy="216298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733" name="4"/>
            <p:cNvSpPr/>
            <p:nvPr/>
          </p:nvSpPr>
          <p:spPr>
            <a:xfrm>
              <a:off x="8585200" y="678180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734" name="5"/>
            <p:cNvSpPr/>
            <p:nvPr/>
          </p:nvSpPr>
          <p:spPr>
            <a:xfrm>
              <a:off x="0" y="678180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735" name="3"/>
            <p:cNvSpPr/>
            <p:nvPr/>
          </p:nvSpPr>
          <p:spPr>
            <a:xfrm>
              <a:off x="5245100" y="4648200"/>
              <a:ext cx="1905000" cy="1905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737" name="0     1     2     5    6…"/>
          <p:cNvSpPr/>
          <p:nvPr/>
        </p:nvSpPr>
        <p:spPr>
          <a:xfrm>
            <a:off x="14625718" y="3683000"/>
            <a:ext cx="6359367" cy="635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1     2     5    6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1</a:t>
            </a:r>
            <a:r>
              <a:rPr b="1"/>
              <a:t> </a:t>
            </a:r>
            <a:r>
              <a:t>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2</a:t>
            </a:r>
            <a:r>
              <a:t> 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3</a:t>
            </a:r>
            <a:r>
              <a:t>     4     5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4</a:t>
            </a:r>
            <a:r>
              <a:t>     3     5     6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5</a:t>
            </a:r>
            <a:r>
              <a:t>     0     3     4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6</a:t>
            </a:r>
            <a:r>
              <a:t>     0     4  </a:t>
            </a:r>
          </a:p>
        </p:txBody>
      </p:sp>
      <p:grpSp>
        <p:nvGrpSpPr>
          <p:cNvPr id="740" name="Group"/>
          <p:cNvGrpSpPr/>
          <p:nvPr/>
        </p:nvGrpSpPr>
        <p:grpSpPr>
          <a:xfrm>
            <a:off x="13693508" y="10363199"/>
            <a:ext cx="10512693" cy="1066801"/>
            <a:chOff x="0" y="0"/>
            <a:chExt cx="10512691" cy="1066800"/>
          </a:xfrm>
        </p:grpSpPr>
        <p:sp>
          <p:nvSpPr>
            <p:cNvPr id="738" name="Line"/>
            <p:cNvSpPr/>
            <p:nvPr/>
          </p:nvSpPr>
          <p:spPr>
            <a:xfrm>
              <a:off x="22491" y="1066800"/>
              <a:ext cx="10490201" cy="0"/>
            </a:xfrm>
            <a:prstGeom prst="line">
              <a:avLst/>
            </a:prstGeom>
            <a:noFill/>
            <a:ln w="76200" cap="flat">
              <a:solidFill>
                <a:srgbClr val="CA495A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739" name="q"/>
            <p:cNvSpPr/>
            <p:nvPr/>
          </p:nvSpPr>
          <p:spPr>
            <a:xfrm>
              <a:off x="-1" y="-1"/>
              <a:ext cx="502185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q</a:t>
              </a:r>
            </a:p>
          </p:txBody>
        </p:sp>
      </p:grpSp>
      <p:sp>
        <p:nvSpPr>
          <p:cNvPr id="741" name="0"/>
          <p:cNvSpPr/>
          <p:nvPr/>
        </p:nvSpPr>
        <p:spPr>
          <a:xfrm>
            <a:off x="14617700" y="103886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41" grpId="2"/>
      <p:bldP build="whole" bldLvl="1" animBg="1" rev="0" advAuto="0" spid="74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图论 Graph Theory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图论 Graph Theory</a:t>
            </a:r>
          </a:p>
        </p:txBody>
      </p:sp>
      <p:pic>
        <p:nvPicPr>
          <p:cNvPr id="13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46950" y="3743325"/>
            <a:ext cx="9690100" cy="9690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广度优先遍历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广度优先遍历</a:t>
            </a:r>
          </a:p>
        </p:txBody>
      </p:sp>
      <p:sp>
        <p:nvSpPr>
          <p:cNvPr id="744" name="Line"/>
          <p:cNvSpPr/>
          <p:nvPr/>
        </p:nvSpPr>
        <p:spPr>
          <a:xfrm flipH="1" flipV="1">
            <a:off x="8166099" y="9711518"/>
            <a:ext cx="3190249" cy="183930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745" name="Line"/>
          <p:cNvSpPr/>
          <p:nvPr/>
        </p:nvSpPr>
        <p:spPr>
          <a:xfrm>
            <a:off x="3454378" y="11722100"/>
            <a:ext cx="7518444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746" name="Line"/>
          <p:cNvSpPr/>
          <p:nvPr/>
        </p:nvSpPr>
        <p:spPr>
          <a:xfrm flipH="1">
            <a:off x="11506199" y="5145260"/>
            <a:ext cx="1" cy="67315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747" name="Line"/>
          <p:cNvSpPr/>
          <p:nvPr/>
        </p:nvSpPr>
        <p:spPr>
          <a:xfrm flipH="1">
            <a:off x="2920999" y="4990295"/>
            <a:ext cx="2" cy="71616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748" name="Line"/>
          <p:cNvSpPr/>
          <p:nvPr/>
        </p:nvSpPr>
        <p:spPr>
          <a:xfrm>
            <a:off x="3403600" y="5028395"/>
            <a:ext cx="751844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749" name="Line"/>
          <p:cNvSpPr/>
          <p:nvPr/>
        </p:nvSpPr>
        <p:spPr>
          <a:xfrm>
            <a:off x="2997199" y="5180790"/>
            <a:ext cx="3632202" cy="140627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750" name="Line"/>
          <p:cNvSpPr/>
          <p:nvPr/>
        </p:nvSpPr>
        <p:spPr>
          <a:xfrm>
            <a:off x="2870199" y="5053790"/>
            <a:ext cx="1574802" cy="28275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751" name="0"/>
          <p:cNvSpPr/>
          <p:nvPr/>
        </p:nvSpPr>
        <p:spPr>
          <a:xfrm>
            <a:off x="19685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752" name="1"/>
          <p:cNvSpPr/>
          <p:nvPr/>
        </p:nvSpPr>
        <p:spPr>
          <a:xfrm>
            <a:off x="3594100" y="68961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753" name="2"/>
          <p:cNvSpPr/>
          <p:nvPr/>
        </p:nvSpPr>
        <p:spPr>
          <a:xfrm>
            <a:off x="5702300" y="55880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54" name="6"/>
          <p:cNvSpPr/>
          <p:nvPr/>
        </p:nvSpPr>
        <p:spPr>
          <a:xfrm>
            <a:off x="105537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755" name="Line"/>
          <p:cNvSpPr/>
          <p:nvPr/>
        </p:nvSpPr>
        <p:spPr>
          <a:xfrm flipV="1">
            <a:off x="3086099" y="9584518"/>
            <a:ext cx="4953001" cy="216298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756" name="4"/>
          <p:cNvSpPr/>
          <p:nvPr/>
        </p:nvSpPr>
        <p:spPr>
          <a:xfrm>
            <a:off x="10553700" y="107696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757" name="5"/>
          <p:cNvSpPr/>
          <p:nvPr/>
        </p:nvSpPr>
        <p:spPr>
          <a:xfrm>
            <a:off x="1968500" y="107696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758" name="3"/>
          <p:cNvSpPr/>
          <p:nvPr/>
        </p:nvSpPr>
        <p:spPr>
          <a:xfrm>
            <a:off x="7213600" y="86360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759" name="0"/>
          <p:cNvSpPr/>
          <p:nvPr/>
        </p:nvSpPr>
        <p:spPr>
          <a:xfrm>
            <a:off x="14617700" y="103886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760" name="0     1     2     5    6…"/>
          <p:cNvSpPr/>
          <p:nvPr/>
        </p:nvSpPr>
        <p:spPr>
          <a:xfrm>
            <a:off x="14625718" y="3683000"/>
            <a:ext cx="6359367" cy="635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1     2     5    6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1</a:t>
            </a:r>
            <a:r>
              <a:rPr b="1"/>
              <a:t> </a:t>
            </a:r>
            <a:r>
              <a:t>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2</a:t>
            </a:r>
            <a:r>
              <a:t> 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3</a:t>
            </a:r>
            <a:r>
              <a:t>     4     5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4</a:t>
            </a:r>
            <a:r>
              <a:t>     3     5     6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5</a:t>
            </a:r>
            <a:r>
              <a:t>     0     3     4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6</a:t>
            </a:r>
            <a:r>
              <a:t>     0     4  </a:t>
            </a:r>
          </a:p>
        </p:txBody>
      </p:sp>
      <p:grpSp>
        <p:nvGrpSpPr>
          <p:cNvPr id="763" name="Group"/>
          <p:cNvGrpSpPr/>
          <p:nvPr/>
        </p:nvGrpSpPr>
        <p:grpSpPr>
          <a:xfrm>
            <a:off x="13693508" y="10363199"/>
            <a:ext cx="10512693" cy="1066801"/>
            <a:chOff x="0" y="0"/>
            <a:chExt cx="10512691" cy="1066800"/>
          </a:xfrm>
        </p:grpSpPr>
        <p:sp>
          <p:nvSpPr>
            <p:cNvPr id="761" name="Line"/>
            <p:cNvSpPr/>
            <p:nvPr/>
          </p:nvSpPr>
          <p:spPr>
            <a:xfrm>
              <a:off x="22491" y="1066800"/>
              <a:ext cx="10490201" cy="0"/>
            </a:xfrm>
            <a:prstGeom prst="line">
              <a:avLst/>
            </a:prstGeom>
            <a:noFill/>
            <a:ln w="76200" cap="flat">
              <a:solidFill>
                <a:srgbClr val="CA495A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762" name="q"/>
            <p:cNvSpPr/>
            <p:nvPr/>
          </p:nvSpPr>
          <p:spPr>
            <a:xfrm>
              <a:off x="-1" y="-1"/>
              <a:ext cx="502185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q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2083 0.112963" origin="layout" pathEditMode="relative">
                                      <p:cBhvr>
                                        <p:cTn id="6" dur="10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广度优先遍历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广度优先遍历</a:t>
            </a:r>
          </a:p>
        </p:txBody>
      </p:sp>
      <p:sp>
        <p:nvSpPr>
          <p:cNvPr id="766" name="Line"/>
          <p:cNvSpPr/>
          <p:nvPr/>
        </p:nvSpPr>
        <p:spPr>
          <a:xfrm flipH="1" flipV="1">
            <a:off x="8166099" y="9711518"/>
            <a:ext cx="3190249" cy="183930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767" name="Line"/>
          <p:cNvSpPr/>
          <p:nvPr/>
        </p:nvSpPr>
        <p:spPr>
          <a:xfrm>
            <a:off x="3454378" y="11722100"/>
            <a:ext cx="7518444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768" name="Line"/>
          <p:cNvSpPr/>
          <p:nvPr/>
        </p:nvSpPr>
        <p:spPr>
          <a:xfrm flipH="1">
            <a:off x="11506199" y="5145260"/>
            <a:ext cx="1" cy="67315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769" name="Line"/>
          <p:cNvSpPr/>
          <p:nvPr/>
        </p:nvSpPr>
        <p:spPr>
          <a:xfrm flipH="1">
            <a:off x="2920999" y="4990295"/>
            <a:ext cx="2" cy="71616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770" name="Line"/>
          <p:cNvSpPr/>
          <p:nvPr/>
        </p:nvSpPr>
        <p:spPr>
          <a:xfrm>
            <a:off x="3403600" y="5028395"/>
            <a:ext cx="751844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771" name="Line"/>
          <p:cNvSpPr/>
          <p:nvPr/>
        </p:nvSpPr>
        <p:spPr>
          <a:xfrm>
            <a:off x="2997199" y="5180790"/>
            <a:ext cx="3632202" cy="140627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772" name="Line"/>
          <p:cNvSpPr/>
          <p:nvPr/>
        </p:nvSpPr>
        <p:spPr>
          <a:xfrm>
            <a:off x="2870199" y="5053790"/>
            <a:ext cx="1574802" cy="28275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773" name="0"/>
          <p:cNvSpPr/>
          <p:nvPr/>
        </p:nvSpPr>
        <p:spPr>
          <a:xfrm>
            <a:off x="19685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774" name="1"/>
          <p:cNvSpPr/>
          <p:nvPr/>
        </p:nvSpPr>
        <p:spPr>
          <a:xfrm>
            <a:off x="3594100" y="68961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775" name="2"/>
          <p:cNvSpPr/>
          <p:nvPr/>
        </p:nvSpPr>
        <p:spPr>
          <a:xfrm>
            <a:off x="5702300" y="55880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76" name="6"/>
          <p:cNvSpPr/>
          <p:nvPr/>
        </p:nvSpPr>
        <p:spPr>
          <a:xfrm>
            <a:off x="10553700" y="39878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777" name="Line"/>
          <p:cNvSpPr/>
          <p:nvPr/>
        </p:nvSpPr>
        <p:spPr>
          <a:xfrm flipV="1">
            <a:off x="3086099" y="9584518"/>
            <a:ext cx="4953001" cy="216298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778" name="4"/>
          <p:cNvSpPr/>
          <p:nvPr/>
        </p:nvSpPr>
        <p:spPr>
          <a:xfrm>
            <a:off x="10553700" y="107696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779" name="5"/>
          <p:cNvSpPr/>
          <p:nvPr/>
        </p:nvSpPr>
        <p:spPr>
          <a:xfrm>
            <a:off x="1968500" y="107696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780" name="3"/>
          <p:cNvSpPr/>
          <p:nvPr/>
        </p:nvSpPr>
        <p:spPr>
          <a:xfrm>
            <a:off x="7213600" y="86360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781" name="0"/>
          <p:cNvSpPr/>
          <p:nvPr/>
        </p:nvSpPr>
        <p:spPr>
          <a:xfrm>
            <a:off x="14668500" y="119380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782" name="0     1     2     5    6…"/>
          <p:cNvSpPr/>
          <p:nvPr/>
        </p:nvSpPr>
        <p:spPr>
          <a:xfrm>
            <a:off x="14625718" y="3683000"/>
            <a:ext cx="6359367" cy="635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1     2     5    6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1</a:t>
            </a:r>
            <a:r>
              <a:rPr b="1"/>
              <a:t> </a:t>
            </a:r>
            <a:r>
              <a:t>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2</a:t>
            </a:r>
            <a:r>
              <a:t> 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3</a:t>
            </a:r>
            <a:r>
              <a:t>     4     5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4</a:t>
            </a:r>
            <a:r>
              <a:t>     3     5     6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5</a:t>
            </a:r>
            <a:r>
              <a:t>     0     3     4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6</a:t>
            </a:r>
            <a:r>
              <a:t>     0     4  </a:t>
            </a:r>
          </a:p>
        </p:txBody>
      </p:sp>
      <p:grpSp>
        <p:nvGrpSpPr>
          <p:cNvPr id="785" name="Group"/>
          <p:cNvGrpSpPr/>
          <p:nvPr/>
        </p:nvGrpSpPr>
        <p:grpSpPr>
          <a:xfrm>
            <a:off x="13693508" y="10363199"/>
            <a:ext cx="10512693" cy="1066801"/>
            <a:chOff x="0" y="0"/>
            <a:chExt cx="10512691" cy="1066800"/>
          </a:xfrm>
        </p:grpSpPr>
        <p:sp>
          <p:nvSpPr>
            <p:cNvPr id="783" name="Line"/>
            <p:cNvSpPr/>
            <p:nvPr/>
          </p:nvSpPr>
          <p:spPr>
            <a:xfrm>
              <a:off x="22491" y="1066800"/>
              <a:ext cx="10490201" cy="0"/>
            </a:xfrm>
            <a:prstGeom prst="line">
              <a:avLst/>
            </a:prstGeom>
            <a:noFill/>
            <a:ln w="76200" cap="flat">
              <a:solidFill>
                <a:srgbClr val="CA495A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784" name="q"/>
            <p:cNvSpPr/>
            <p:nvPr/>
          </p:nvSpPr>
          <p:spPr>
            <a:xfrm>
              <a:off x="-1" y="-1"/>
              <a:ext cx="502185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q</a:t>
              </a:r>
            </a:p>
          </p:txBody>
        </p:sp>
      </p:grpSp>
      <p:sp>
        <p:nvSpPr>
          <p:cNvPr id="786" name="1"/>
          <p:cNvSpPr/>
          <p:nvPr/>
        </p:nvSpPr>
        <p:spPr>
          <a:xfrm>
            <a:off x="14668500" y="103886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787" name="2"/>
          <p:cNvSpPr/>
          <p:nvPr/>
        </p:nvSpPr>
        <p:spPr>
          <a:xfrm>
            <a:off x="16040100" y="103886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88" name="5"/>
          <p:cNvSpPr/>
          <p:nvPr/>
        </p:nvSpPr>
        <p:spPr>
          <a:xfrm>
            <a:off x="17411700" y="103886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789" name="6"/>
          <p:cNvSpPr/>
          <p:nvPr/>
        </p:nvSpPr>
        <p:spPr>
          <a:xfrm>
            <a:off x="18783300" y="103886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path" nodeType="click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56250 0.112963" origin="layout" pathEditMode="relative">
                                      <p:cBhvr>
                                        <p:cTn id="27" dur="10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8" grpId="3"/>
      <p:bldP build="whole" bldLvl="1" animBg="1" rev="0" advAuto="0" spid="789" grpId="4"/>
      <p:bldP build="whole" bldLvl="1" animBg="1" rev="0" advAuto="0" spid="787" grpId="2"/>
      <p:bldP build="whole" bldLvl="1" animBg="1" rev="0" advAuto="0" spid="786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广度优先遍历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广度优先遍历</a:t>
            </a:r>
          </a:p>
        </p:txBody>
      </p:sp>
      <p:sp>
        <p:nvSpPr>
          <p:cNvPr id="792" name="Line"/>
          <p:cNvSpPr/>
          <p:nvPr/>
        </p:nvSpPr>
        <p:spPr>
          <a:xfrm flipH="1" flipV="1">
            <a:off x="8166099" y="9711518"/>
            <a:ext cx="3190249" cy="183930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793" name="Line"/>
          <p:cNvSpPr/>
          <p:nvPr/>
        </p:nvSpPr>
        <p:spPr>
          <a:xfrm>
            <a:off x="3454378" y="11722100"/>
            <a:ext cx="7518444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794" name="Line"/>
          <p:cNvSpPr/>
          <p:nvPr/>
        </p:nvSpPr>
        <p:spPr>
          <a:xfrm flipH="1">
            <a:off x="11506199" y="5145260"/>
            <a:ext cx="1" cy="67315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795" name="Line"/>
          <p:cNvSpPr/>
          <p:nvPr/>
        </p:nvSpPr>
        <p:spPr>
          <a:xfrm flipH="1">
            <a:off x="2920999" y="4990295"/>
            <a:ext cx="2" cy="71616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796" name="Line"/>
          <p:cNvSpPr/>
          <p:nvPr/>
        </p:nvSpPr>
        <p:spPr>
          <a:xfrm>
            <a:off x="3403600" y="5028395"/>
            <a:ext cx="751844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797" name="Line"/>
          <p:cNvSpPr/>
          <p:nvPr/>
        </p:nvSpPr>
        <p:spPr>
          <a:xfrm>
            <a:off x="2997199" y="5180790"/>
            <a:ext cx="3632202" cy="140627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798" name="Line"/>
          <p:cNvSpPr/>
          <p:nvPr/>
        </p:nvSpPr>
        <p:spPr>
          <a:xfrm>
            <a:off x="2870199" y="5053790"/>
            <a:ext cx="1574802" cy="28275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799" name="0"/>
          <p:cNvSpPr/>
          <p:nvPr/>
        </p:nvSpPr>
        <p:spPr>
          <a:xfrm>
            <a:off x="19685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800" name="1"/>
          <p:cNvSpPr/>
          <p:nvPr/>
        </p:nvSpPr>
        <p:spPr>
          <a:xfrm>
            <a:off x="3594100" y="68961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801" name="2"/>
          <p:cNvSpPr/>
          <p:nvPr/>
        </p:nvSpPr>
        <p:spPr>
          <a:xfrm>
            <a:off x="5702300" y="55880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802" name="6"/>
          <p:cNvSpPr/>
          <p:nvPr/>
        </p:nvSpPr>
        <p:spPr>
          <a:xfrm>
            <a:off x="10553700" y="39878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803" name="Line"/>
          <p:cNvSpPr/>
          <p:nvPr/>
        </p:nvSpPr>
        <p:spPr>
          <a:xfrm flipV="1">
            <a:off x="3086099" y="9584518"/>
            <a:ext cx="4953001" cy="216298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804" name="4"/>
          <p:cNvSpPr/>
          <p:nvPr/>
        </p:nvSpPr>
        <p:spPr>
          <a:xfrm>
            <a:off x="10553700" y="107696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805" name="5"/>
          <p:cNvSpPr/>
          <p:nvPr/>
        </p:nvSpPr>
        <p:spPr>
          <a:xfrm>
            <a:off x="1968500" y="107696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806" name="3"/>
          <p:cNvSpPr/>
          <p:nvPr/>
        </p:nvSpPr>
        <p:spPr>
          <a:xfrm>
            <a:off x="7213600" y="86360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807" name="0"/>
          <p:cNvSpPr/>
          <p:nvPr/>
        </p:nvSpPr>
        <p:spPr>
          <a:xfrm>
            <a:off x="14668500" y="119380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808" name="0     1     2     5    6…"/>
          <p:cNvSpPr/>
          <p:nvPr/>
        </p:nvSpPr>
        <p:spPr>
          <a:xfrm>
            <a:off x="14625718" y="3683000"/>
            <a:ext cx="6359367" cy="635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1     2     5    6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1</a:t>
            </a:r>
            <a:r>
              <a:rPr b="1"/>
              <a:t> </a:t>
            </a:r>
            <a:r>
              <a:t>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2</a:t>
            </a:r>
            <a:r>
              <a:t> 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3</a:t>
            </a:r>
            <a:r>
              <a:t>     4     5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4</a:t>
            </a:r>
            <a:r>
              <a:t>     3     5     6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5</a:t>
            </a:r>
            <a:r>
              <a:t>     0     3     4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6</a:t>
            </a:r>
            <a:r>
              <a:t>     0     4  </a:t>
            </a:r>
          </a:p>
        </p:txBody>
      </p:sp>
      <p:grpSp>
        <p:nvGrpSpPr>
          <p:cNvPr id="811" name="Group"/>
          <p:cNvGrpSpPr/>
          <p:nvPr/>
        </p:nvGrpSpPr>
        <p:grpSpPr>
          <a:xfrm>
            <a:off x="13693508" y="10363199"/>
            <a:ext cx="10512693" cy="1066801"/>
            <a:chOff x="0" y="0"/>
            <a:chExt cx="10512691" cy="1066800"/>
          </a:xfrm>
        </p:grpSpPr>
        <p:sp>
          <p:nvSpPr>
            <p:cNvPr id="809" name="Line"/>
            <p:cNvSpPr/>
            <p:nvPr/>
          </p:nvSpPr>
          <p:spPr>
            <a:xfrm>
              <a:off x="22491" y="1066800"/>
              <a:ext cx="10490201" cy="0"/>
            </a:xfrm>
            <a:prstGeom prst="line">
              <a:avLst/>
            </a:prstGeom>
            <a:noFill/>
            <a:ln w="76200" cap="flat">
              <a:solidFill>
                <a:srgbClr val="CA495A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810" name="q"/>
            <p:cNvSpPr/>
            <p:nvPr/>
          </p:nvSpPr>
          <p:spPr>
            <a:xfrm>
              <a:off x="-1" y="-1"/>
              <a:ext cx="502185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q</a:t>
              </a:r>
            </a:p>
          </p:txBody>
        </p:sp>
      </p:grpSp>
      <p:sp>
        <p:nvSpPr>
          <p:cNvPr id="812" name="1"/>
          <p:cNvSpPr/>
          <p:nvPr/>
        </p:nvSpPr>
        <p:spPr>
          <a:xfrm>
            <a:off x="16040100" y="119380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813" name="2"/>
          <p:cNvSpPr/>
          <p:nvPr/>
        </p:nvSpPr>
        <p:spPr>
          <a:xfrm>
            <a:off x="16040100" y="103886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814" name="5"/>
          <p:cNvSpPr/>
          <p:nvPr/>
        </p:nvSpPr>
        <p:spPr>
          <a:xfrm>
            <a:off x="17411700" y="103886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815" name="6"/>
          <p:cNvSpPr/>
          <p:nvPr/>
        </p:nvSpPr>
        <p:spPr>
          <a:xfrm>
            <a:off x="18783300" y="103886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56250 0.112963" origin="layout" pathEditMode="relative">
                                      <p:cBhvr>
                                        <p:cTn id="6" dur="100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广度优先遍历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广度优先遍历</a:t>
            </a:r>
          </a:p>
        </p:txBody>
      </p:sp>
      <p:sp>
        <p:nvSpPr>
          <p:cNvPr id="818" name="Line"/>
          <p:cNvSpPr/>
          <p:nvPr/>
        </p:nvSpPr>
        <p:spPr>
          <a:xfrm flipH="1" flipV="1">
            <a:off x="8166099" y="9711518"/>
            <a:ext cx="3190249" cy="183930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819" name="Line"/>
          <p:cNvSpPr/>
          <p:nvPr/>
        </p:nvSpPr>
        <p:spPr>
          <a:xfrm>
            <a:off x="3454378" y="11722100"/>
            <a:ext cx="7518444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820" name="Line"/>
          <p:cNvSpPr/>
          <p:nvPr/>
        </p:nvSpPr>
        <p:spPr>
          <a:xfrm flipH="1">
            <a:off x="11506199" y="5145260"/>
            <a:ext cx="1" cy="67315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821" name="Line"/>
          <p:cNvSpPr/>
          <p:nvPr/>
        </p:nvSpPr>
        <p:spPr>
          <a:xfrm flipH="1">
            <a:off x="2920999" y="4990295"/>
            <a:ext cx="2" cy="71616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822" name="Line"/>
          <p:cNvSpPr/>
          <p:nvPr/>
        </p:nvSpPr>
        <p:spPr>
          <a:xfrm>
            <a:off x="3403600" y="5028395"/>
            <a:ext cx="751844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823" name="Line"/>
          <p:cNvSpPr/>
          <p:nvPr/>
        </p:nvSpPr>
        <p:spPr>
          <a:xfrm>
            <a:off x="2997199" y="5180790"/>
            <a:ext cx="3632202" cy="140627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824" name="Line"/>
          <p:cNvSpPr/>
          <p:nvPr/>
        </p:nvSpPr>
        <p:spPr>
          <a:xfrm>
            <a:off x="2870199" y="5053790"/>
            <a:ext cx="1574802" cy="28275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825" name="0"/>
          <p:cNvSpPr/>
          <p:nvPr/>
        </p:nvSpPr>
        <p:spPr>
          <a:xfrm>
            <a:off x="19685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826" name="1"/>
          <p:cNvSpPr/>
          <p:nvPr/>
        </p:nvSpPr>
        <p:spPr>
          <a:xfrm>
            <a:off x="3594100" y="68961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827" name="2"/>
          <p:cNvSpPr/>
          <p:nvPr/>
        </p:nvSpPr>
        <p:spPr>
          <a:xfrm>
            <a:off x="5702300" y="55880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828" name="6"/>
          <p:cNvSpPr/>
          <p:nvPr/>
        </p:nvSpPr>
        <p:spPr>
          <a:xfrm>
            <a:off x="10553700" y="39878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829" name="Line"/>
          <p:cNvSpPr/>
          <p:nvPr/>
        </p:nvSpPr>
        <p:spPr>
          <a:xfrm flipV="1">
            <a:off x="3086099" y="9584518"/>
            <a:ext cx="4953001" cy="216298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830" name="4"/>
          <p:cNvSpPr/>
          <p:nvPr/>
        </p:nvSpPr>
        <p:spPr>
          <a:xfrm>
            <a:off x="10553700" y="107696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831" name="5"/>
          <p:cNvSpPr/>
          <p:nvPr/>
        </p:nvSpPr>
        <p:spPr>
          <a:xfrm>
            <a:off x="1968500" y="107696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832" name="3"/>
          <p:cNvSpPr/>
          <p:nvPr/>
        </p:nvSpPr>
        <p:spPr>
          <a:xfrm>
            <a:off x="7213600" y="86360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833" name="0"/>
          <p:cNvSpPr/>
          <p:nvPr/>
        </p:nvSpPr>
        <p:spPr>
          <a:xfrm>
            <a:off x="14668500" y="119380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834" name="0     1     2     5    6…"/>
          <p:cNvSpPr/>
          <p:nvPr/>
        </p:nvSpPr>
        <p:spPr>
          <a:xfrm>
            <a:off x="14625718" y="3683000"/>
            <a:ext cx="6359367" cy="635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1     2     5    6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1</a:t>
            </a:r>
            <a:r>
              <a:rPr b="1"/>
              <a:t> </a:t>
            </a:r>
            <a:r>
              <a:t>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2</a:t>
            </a:r>
            <a:r>
              <a:t> 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3</a:t>
            </a:r>
            <a:r>
              <a:t>     4     5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4</a:t>
            </a:r>
            <a:r>
              <a:t>     3     5     6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5</a:t>
            </a:r>
            <a:r>
              <a:t>     0     3     4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6</a:t>
            </a:r>
            <a:r>
              <a:t>     0     4  </a:t>
            </a:r>
          </a:p>
        </p:txBody>
      </p:sp>
      <p:grpSp>
        <p:nvGrpSpPr>
          <p:cNvPr id="837" name="Group"/>
          <p:cNvGrpSpPr/>
          <p:nvPr/>
        </p:nvGrpSpPr>
        <p:grpSpPr>
          <a:xfrm>
            <a:off x="13693508" y="10363199"/>
            <a:ext cx="10512693" cy="1066801"/>
            <a:chOff x="0" y="0"/>
            <a:chExt cx="10512691" cy="1066800"/>
          </a:xfrm>
        </p:grpSpPr>
        <p:sp>
          <p:nvSpPr>
            <p:cNvPr id="835" name="Line"/>
            <p:cNvSpPr/>
            <p:nvPr/>
          </p:nvSpPr>
          <p:spPr>
            <a:xfrm>
              <a:off x="22491" y="1066800"/>
              <a:ext cx="10490201" cy="0"/>
            </a:xfrm>
            <a:prstGeom prst="line">
              <a:avLst/>
            </a:prstGeom>
            <a:noFill/>
            <a:ln w="76200" cap="flat">
              <a:solidFill>
                <a:srgbClr val="CA495A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836" name="q"/>
            <p:cNvSpPr/>
            <p:nvPr/>
          </p:nvSpPr>
          <p:spPr>
            <a:xfrm>
              <a:off x="-1" y="-1"/>
              <a:ext cx="502185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q</a:t>
              </a:r>
            </a:p>
          </p:txBody>
        </p:sp>
      </p:grpSp>
      <p:sp>
        <p:nvSpPr>
          <p:cNvPr id="838" name="1"/>
          <p:cNvSpPr/>
          <p:nvPr/>
        </p:nvSpPr>
        <p:spPr>
          <a:xfrm>
            <a:off x="16040100" y="119380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839" name="2"/>
          <p:cNvSpPr/>
          <p:nvPr/>
        </p:nvSpPr>
        <p:spPr>
          <a:xfrm>
            <a:off x="17411700" y="119380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840" name="5"/>
          <p:cNvSpPr/>
          <p:nvPr/>
        </p:nvSpPr>
        <p:spPr>
          <a:xfrm>
            <a:off x="17411700" y="103886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841" name="6"/>
          <p:cNvSpPr/>
          <p:nvPr/>
        </p:nvSpPr>
        <p:spPr>
          <a:xfrm>
            <a:off x="18783300" y="103886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56250 0.112963" origin="layout" pathEditMode="relative">
                                      <p:cBhvr>
                                        <p:cTn id="6" dur="10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广度优先遍历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广度优先遍历</a:t>
            </a:r>
          </a:p>
        </p:txBody>
      </p:sp>
      <p:sp>
        <p:nvSpPr>
          <p:cNvPr id="844" name="Line"/>
          <p:cNvSpPr/>
          <p:nvPr/>
        </p:nvSpPr>
        <p:spPr>
          <a:xfrm flipH="1" flipV="1">
            <a:off x="8166099" y="9711518"/>
            <a:ext cx="3190249" cy="183930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845" name="Line"/>
          <p:cNvSpPr/>
          <p:nvPr/>
        </p:nvSpPr>
        <p:spPr>
          <a:xfrm>
            <a:off x="3454378" y="11722100"/>
            <a:ext cx="7518444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846" name="Line"/>
          <p:cNvSpPr/>
          <p:nvPr/>
        </p:nvSpPr>
        <p:spPr>
          <a:xfrm flipH="1">
            <a:off x="11506199" y="5145260"/>
            <a:ext cx="1" cy="67315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847" name="Line"/>
          <p:cNvSpPr/>
          <p:nvPr/>
        </p:nvSpPr>
        <p:spPr>
          <a:xfrm flipH="1">
            <a:off x="2920999" y="4990295"/>
            <a:ext cx="2" cy="71616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848" name="Line"/>
          <p:cNvSpPr/>
          <p:nvPr/>
        </p:nvSpPr>
        <p:spPr>
          <a:xfrm>
            <a:off x="3403600" y="5028395"/>
            <a:ext cx="751844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849" name="Line"/>
          <p:cNvSpPr/>
          <p:nvPr/>
        </p:nvSpPr>
        <p:spPr>
          <a:xfrm>
            <a:off x="2997199" y="5180790"/>
            <a:ext cx="3632202" cy="140627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850" name="Line"/>
          <p:cNvSpPr/>
          <p:nvPr/>
        </p:nvSpPr>
        <p:spPr>
          <a:xfrm>
            <a:off x="2870199" y="5053790"/>
            <a:ext cx="1574802" cy="28275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851" name="0"/>
          <p:cNvSpPr/>
          <p:nvPr/>
        </p:nvSpPr>
        <p:spPr>
          <a:xfrm>
            <a:off x="19685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852" name="1"/>
          <p:cNvSpPr/>
          <p:nvPr/>
        </p:nvSpPr>
        <p:spPr>
          <a:xfrm>
            <a:off x="3594100" y="68961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853" name="2"/>
          <p:cNvSpPr/>
          <p:nvPr/>
        </p:nvSpPr>
        <p:spPr>
          <a:xfrm>
            <a:off x="5702300" y="55880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854" name="6"/>
          <p:cNvSpPr/>
          <p:nvPr/>
        </p:nvSpPr>
        <p:spPr>
          <a:xfrm>
            <a:off x="10553700" y="39878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855" name="Line"/>
          <p:cNvSpPr/>
          <p:nvPr/>
        </p:nvSpPr>
        <p:spPr>
          <a:xfrm flipV="1">
            <a:off x="3086099" y="9584518"/>
            <a:ext cx="4953001" cy="216298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856" name="4"/>
          <p:cNvSpPr/>
          <p:nvPr/>
        </p:nvSpPr>
        <p:spPr>
          <a:xfrm>
            <a:off x="10553700" y="107696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857" name="5"/>
          <p:cNvSpPr/>
          <p:nvPr/>
        </p:nvSpPr>
        <p:spPr>
          <a:xfrm>
            <a:off x="1968500" y="107696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858" name="3"/>
          <p:cNvSpPr/>
          <p:nvPr/>
        </p:nvSpPr>
        <p:spPr>
          <a:xfrm>
            <a:off x="7213600" y="86360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859" name="0"/>
          <p:cNvSpPr/>
          <p:nvPr/>
        </p:nvSpPr>
        <p:spPr>
          <a:xfrm>
            <a:off x="14668500" y="119380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860" name="0     1     2     5    6…"/>
          <p:cNvSpPr/>
          <p:nvPr/>
        </p:nvSpPr>
        <p:spPr>
          <a:xfrm>
            <a:off x="14625718" y="3683000"/>
            <a:ext cx="6359367" cy="635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1     2     5    6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1</a:t>
            </a:r>
            <a:r>
              <a:rPr b="1"/>
              <a:t> </a:t>
            </a:r>
            <a:r>
              <a:t>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2</a:t>
            </a:r>
            <a:r>
              <a:t> 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3</a:t>
            </a:r>
            <a:r>
              <a:t>     4     5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4</a:t>
            </a:r>
            <a:r>
              <a:t>     3     5     6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5</a:t>
            </a:r>
            <a:r>
              <a:t>     0     3     4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6</a:t>
            </a:r>
            <a:r>
              <a:t>     0     4  </a:t>
            </a:r>
          </a:p>
        </p:txBody>
      </p:sp>
      <p:grpSp>
        <p:nvGrpSpPr>
          <p:cNvPr id="863" name="Group"/>
          <p:cNvGrpSpPr/>
          <p:nvPr/>
        </p:nvGrpSpPr>
        <p:grpSpPr>
          <a:xfrm>
            <a:off x="13693508" y="10363199"/>
            <a:ext cx="10512693" cy="1066801"/>
            <a:chOff x="0" y="0"/>
            <a:chExt cx="10512691" cy="1066800"/>
          </a:xfrm>
        </p:grpSpPr>
        <p:sp>
          <p:nvSpPr>
            <p:cNvPr id="861" name="Line"/>
            <p:cNvSpPr/>
            <p:nvPr/>
          </p:nvSpPr>
          <p:spPr>
            <a:xfrm>
              <a:off x="22491" y="1066800"/>
              <a:ext cx="10490201" cy="0"/>
            </a:xfrm>
            <a:prstGeom prst="line">
              <a:avLst/>
            </a:prstGeom>
            <a:noFill/>
            <a:ln w="76200" cap="flat">
              <a:solidFill>
                <a:srgbClr val="CA495A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862" name="q"/>
            <p:cNvSpPr/>
            <p:nvPr/>
          </p:nvSpPr>
          <p:spPr>
            <a:xfrm>
              <a:off x="-1" y="-1"/>
              <a:ext cx="502185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q</a:t>
              </a:r>
            </a:p>
          </p:txBody>
        </p:sp>
      </p:grpSp>
      <p:sp>
        <p:nvSpPr>
          <p:cNvPr id="864" name="1"/>
          <p:cNvSpPr/>
          <p:nvPr/>
        </p:nvSpPr>
        <p:spPr>
          <a:xfrm>
            <a:off x="16040100" y="119380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865" name="2"/>
          <p:cNvSpPr/>
          <p:nvPr/>
        </p:nvSpPr>
        <p:spPr>
          <a:xfrm>
            <a:off x="17411700" y="119380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866" name="5"/>
          <p:cNvSpPr/>
          <p:nvPr/>
        </p:nvSpPr>
        <p:spPr>
          <a:xfrm>
            <a:off x="18783300" y="119380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867" name="6"/>
          <p:cNvSpPr/>
          <p:nvPr/>
        </p:nvSpPr>
        <p:spPr>
          <a:xfrm>
            <a:off x="18783300" y="103886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868" name="4"/>
          <p:cNvSpPr/>
          <p:nvPr/>
        </p:nvSpPr>
        <p:spPr>
          <a:xfrm>
            <a:off x="21526500" y="103886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869" name="3"/>
          <p:cNvSpPr/>
          <p:nvPr/>
        </p:nvSpPr>
        <p:spPr>
          <a:xfrm>
            <a:off x="20154900" y="103886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path" nodeType="click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56250 0.112963" origin="layout" pathEditMode="relative">
                                      <p:cBhvr>
                                        <p:cTn id="17" dur="10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69" grpId="1"/>
      <p:bldP build="whole" bldLvl="1" animBg="1" rev="0" advAuto="0" spid="868" grpId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广度优先遍历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广度优先遍历</a:t>
            </a:r>
          </a:p>
        </p:txBody>
      </p:sp>
      <p:sp>
        <p:nvSpPr>
          <p:cNvPr id="872" name="Line"/>
          <p:cNvSpPr/>
          <p:nvPr/>
        </p:nvSpPr>
        <p:spPr>
          <a:xfrm flipH="1" flipV="1">
            <a:off x="8166099" y="9711518"/>
            <a:ext cx="3190249" cy="183930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873" name="Line"/>
          <p:cNvSpPr/>
          <p:nvPr/>
        </p:nvSpPr>
        <p:spPr>
          <a:xfrm>
            <a:off x="3454378" y="11722100"/>
            <a:ext cx="7518444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874" name="Line"/>
          <p:cNvSpPr/>
          <p:nvPr/>
        </p:nvSpPr>
        <p:spPr>
          <a:xfrm flipH="1">
            <a:off x="11506199" y="5145260"/>
            <a:ext cx="1" cy="67315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875" name="Line"/>
          <p:cNvSpPr/>
          <p:nvPr/>
        </p:nvSpPr>
        <p:spPr>
          <a:xfrm flipH="1">
            <a:off x="2920999" y="4990295"/>
            <a:ext cx="2" cy="71616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876" name="Line"/>
          <p:cNvSpPr/>
          <p:nvPr/>
        </p:nvSpPr>
        <p:spPr>
          <a:xfrm>
            <a:off x="3403600" y="5028395"/>
            <a:ext cx="751844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877" name="Line"/>
          <p:cNvSpPr/>
          <p:nvPr/>
        </p:nvSpPr>
        <p:spPr>
          <a:xfrm>
            <a:off x="2997199" y="5180790"/>
            <a:ext cx="3632202" cy="140627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878" name="Line"/>
          <p:cNvSpPr/>
          <p:nvPr/>
        </p:nvSpPr>
        <p:spPr>
          <a:xfrm>
            <a:off x="2870199" y="5053790"/>
            <a:ext cx="1574802" cy="28275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879" name="0"/>
          <p:cNvSpPr/>
          <p:nvPr/>
        </p:nvSpPr>
        <p:spPr>
          <a:xfrm>
            <a:off x="19685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880" name="1"/>
          <p:cNvSpPr/>
          <p:nvPr/>
        </p:nvSpPr>
        <p:spPr>
          <a:xfrm>
            <a:off x="3594100" y="68961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881" name="2"/>
          <p:cNvSpPr/>
          <p:nvPr/>
        </p:nvSpPr>
        <p:spPr>
          <a:xfrm>
            <a:off x="5702300" y="55880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882" name="6"/>
          <p:cNvSpPr/>
          <p:nvPr/>
        </p:nvSpPr>
        <p:spPr>
          <a:xfrm>
            <a:off x="105537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883" name="Line"/>
          <p:cNvSpPr/>
          <p:nvPr/>
        </p:nvSpPr>
        <p:spPr>
          <a:xfrm flipV="1">
            <a:off x="3086099" y="9584518"/>
            <a:ext cx="4953001" cy="216298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884" name="4"/>
          <p:cNvSpPr/>
          <p:nvPr/>
        </p:nvSpPr>
        <p:spPr>
          <a:xfrm>
            <a:off x="10553700" y="107696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885" name="5"/>
          <p:cNvSpPr/>
          <p:nvPr/>
        </p:nvSpPr>
        <p:spPr>
          <a:xfrm>
            <a:off x="1968500" y="107696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886" name="3"/>
          <p:cNvSpPr/>
          <p:nvPr/>
        </p:nvSpPr>
        <p:spPr>
          <a:xfrm>
            <a:off x="7213600" y="86360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887" name="0"/>
          <p:cNvSpPr/>
          <p:nvPr/>
        </p:nvSpPr>
        <p:spPr>
          <a:xfrm>
            <a:off x="14668500" y="119380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888" name="0     1     2     5    6…"/>
          <p:cNvSpPr/>
          <p:nvPr/>
        </p:nvSpPr>
        <p:spPr>
          <a:xfrm>
            <a:off x="14625718" y="3683000"/>
            <a:ext cx="6359367" cy="635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1     2     5    6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1</a:t>
            </a:r>
            <a:r>
              <a:rPr b="1"/>
              <a:t> </a:t>
            </a:r>
            <a:r>
              <a:t>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2</a:t>
            </a:r>
            <a:r>
              <a:t> 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3</a:t>
            </a:r>
            <a:r>
              <a:t>     4     5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4</a:t>
            </a:r>
            <a:r>
              <a:t>     3     5     6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5</a:t>
            </a:r>
            <a:r>
              <a:t>     0     3     4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6</a:t>
            </a:r>
            <a:r>
              <a:t>     0     4  </a:t>
            </a:r>
          </a:p>
        </p:txBody>
      </p:sp>
      <p:grpSp>
        <p:nvGrpSpPr>
          <p:cNvPr id="891" name="Group"/>
          <p:cNvGrpSpPr/>
          <p:nvPr/>
        </p:nvGrpSpPr>
        <p:grpSpPr>
          <a:xfrm>
            <a:off x="13693508" y="10363199"/>
            <a:ext cx="10512693" cy="1066801"/>
            <a:chOff x="0" y="0"/>
            <a:chExt cx="10512691" cy="1066800"/>
          </a:xfrm>
        </p:grpSpPr>
        <p:sp>
          <p:nvSpPr>
            <p:cNvPr id="889" name="Line"/>
            <p:cNvSpPr/>
            <p:nvPr/>
          </p:nvSpPr>
          <p:spPr>
            <a:xfrm>
              <a:off x="22491" y="1066800"/>
              <a:ext cx="10490201" cy="0"/>
            </a:xfrm>
            <a:prstGeom prst="line">
              <a:avLst/>
            </a:prstGeom>
            <a:noFill/>
            <a:ln w="76200" cap="flat">
              <a:solidFill>
                <a:srgbClr val="CA495A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890" name="q"/>
            <p:cNvSpPr/>
            <p:nvPr/>
          </p:nvSpPr>
          <p:spPr>
            <a:xfrm>
              <a:off x="-1" y="-1"/>
              <a:ext cx="502185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q</a:t>
              </a:r>
            </a:p>
          </p:txBody>
        </p:sp>
      </p:grpSp>
      <p:sp>
        <p:nvSpPr>
          <p:cNvPr id="892" name="1"/>
          <p:cNvSpPr/>
          <p:nvPr/>
        </p:nvSpPr>
        <p:spPr>
          <a:xfrm>
            <a:off x="16040100" y="119380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893" name="2"/>
          <p:cNvSpPr/>
          <p:nvPr/>
        </p:nvSpPr>
        <p:spPr>
          <a:xfrm>
            <a:off x="17411700" y="119380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894" name="5"/>
          <p:cNvSpPr/>
          <p:nvPr/>
        </p:nvSpPr>
        <p:spPr>
          <a:xfrm>
            <a:off x="18783300" y="119380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895" name="6"/>
          <p:cNvSpPr/>
          <p:nvPr/>
        </p:nvSpPr>
        <p:spPr>
          <a:xfrm>
            <a:off x="20154900" y="119380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896" name="4"/>
          <p:cNvSpPr/>
          <p:nvPr/>
        </p:nvSpPr>
        <p:spPr>
          <a:xfrm>
            <a:off x="21526500" y="103886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897" name="3"/>
          <p:cNvSpPr/>
          <p:nvPr/>
        </p:nvSpPr>
        <p:spPr>
          <a:xfrm>
            <a:off x="20154900" y="103886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56250 0.112963" origin="layout" pathEditMode="relative">
                                      <p:cBhvr>
                                        <p:cTn id="6" dur="1000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广度优先遍历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广度优先遍历</a:t>
            </a:r>
          </a:p>
        </p:txBody>
      </p:sp>
      <p:sp>
        <p:nvSpPr>
          <p:cNvPr id="900" name="Line"/>
          <p:cNvSpPr/>
          <p:nvPr/>
        </p:nvSpPr>
        <p:spPr>
          <a:xfrm flipH="1" flipV="1">
            <a:off x="8166099" y="9711518"/>
            <a:ext cx="3190249" cy="183930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901" name="Line"/>
          <p:cNvSpPr/>
          <p:nvPr/>
        </p:nvSpPr>
        <p:spPr>
          <a:xfrm>
            <a:off x="3454378" y="11722100"/>
            <a:ext cx="7518444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902" name="Line"/>
          <p:cNvSpPr/>
          <p:nvPr/>
        </p:nvSpPr>
        <p:spPr>
          <a:xfrm flipH="1">
            <a:off x="11506199" y="5145260"/>
            <a:ext cx="1" cy="67315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903" name="Line"/>
          <p:cNvSpPr/>
          <p:nvPr/>
        </p:nvSpPr>
        <p:spPr>
          <a:xfrm flipH="1">
            <a:off x="2920999" y="4990295"/>
            <a:ext cx="2" cy="71616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904" name="Line"/>
          <p:cNvSpPr/>
          <p:nvPr/>
        </p:nvSpPr>
        <p:spPr>
          <a:xfrm>
            <a:off x="3403600" y="5028395"/>
            <a:ext cx="751844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905" name="Line"/>
          <p:cNvSpPr/>
          <p:nvPr/>
        </p:nvSpPr>
        <p:spPr>
          <a:xfrm>
            <a:off x="2997199" y="5180790"/>
            <a:ext cx="3632202" cy="140627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906" name="Line"/>
          <p:cNvSpPr/>
          <p:nvPr/>
        </p:nvSpPr>
        <p:spPr>
          <a:xfrm>
            <a:off x="2870199" y="5053790"/>
            <a:ext cx="1574802" cy="28275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907" name="0"/>
          <p:cNvSpPr/>
          <p:nvPr/>
        </p:nvSpPr>
        <p:spPr>
          <a:xfrm>
            <a:off x="19685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908" name="1"/>
          <p:cNvSpPr/>
          <p:nvPr/>
        </p:nvSpPr>
        <p:spPr>
          <a:xfrm>
            <a:off x="3594100" y="68961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909" name="2"/>
          <p:cNvSpPr/>
          <p:nvPr/>
        </p:nvSpPr>
        <p:spPr>
          <a:xfrm>
            <a:off x="5702300" y="55880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910" name="6"/>
          <p:cNvSpPr/>
          <p:nvPr/>
        </p:nvSpPr>
        <p:spPr>
          <a:xfrm>
            <a:off x="105537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911" name="Line"/>
          <p:cNvSpPr/>
          <p:nvPr/>
        </p:nvSpPr>
        <p:spPr>
          <a:xfrm flipV="1">
            <a:off x="3086099" y="9584518"/>
            <a:ext cx="4953001" cy="216298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912" name="4"/>
          <p:cNvSpPr/>
          <p:nvPr/>
        </p:nvSpPr>
        <p:spPr>
          <a:xfrm>
            <a:off x="10553700" y="10769600"/>
            <a:ext cx="1905000" cy="1905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913" name="5"/>
          <p:cNvSpPr/>
          <p:nvPr/>
        </p:nvSpPr>
        <p:spPr>
          <a:xfrm>
            <a:off x="1968500" y="107696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914" name="3"/>
          <p:cNvSpPr/>
          <p:nvPr/>
        </p:nvSpPr>
        <p:spPr>
          <a:xfrm>
            <a:off x="7213600" y="86360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915" name="0"/>
          <p:cNvSpPr/>
          <p:nvPr/>
        </p:nvSpPr>
        <p:spPr>
          <a:xfrm>
            <a:off x="14668500" y="119380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916" name="0     1     2     5    6…"/>
          <p:cNvSpPr/>
          <p:nvPr/>
        </p:nvSpPr>
        <p:spPr>
          <a:xfrm>
            <a:off x="14625718" y="3683000"/>
            <a:ext cx="6359367" cy="635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1     2     5    6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1</a:t>
            </a:r>
            <a:r>
              <a:rPr b="1"/>
              <a:t> </a:t>
            </a:r>
            <a:r>
              <a:t>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2</a:t>
            </a:r>
            <a:r>
              <a:t> 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3</a:t>
            </a:r>
            <a:r>
              <a:t>     4     5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4</a:t>
            </a:r>
            <a:r>
              <a:t>     3     5     6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5</a:t>
            </a:r>
            <a:r>
              <a:t>     0     3     4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6</a:t>
            </a:r>
            <a:r>
              <a:t>     0     4  </a:t>
            </a:r>
          </a:p>
        </p:txBody>
      </p:sp>
      <p:grpSp>
        <p:nvGrpSpPr>
          <p:cNvPr id="919" name="Group"/>
          <p:cNvGrpSpPr/>
          <p:nvPr/>
        </p:nvGrpSpPr>
        <p:grpSpPr>
          <a:xfrm>
            <a:off x="13693508" y="10363199"/>
            <a:ext cx="10512693" cy="1066801"/>
            <a:chOff x="0" y="0"/>
            <a:chExt cx="10512691" cy="1066800"/>
          </a:xfrm>
        </p:grpSpPr>
        <p:sp>
          <p:nvSpPr>
            <p:cNvPr id="917" name="Line"/>
            <p:cNvSpPr/>
            <p:nvPr/>
          </p:nvSpPr>
          <p:spPr>
            <a:xfrm>
              <a:off x="22491" y="1066800"/>
              <a:ext cx="10490201" cy="0"/>
            </a:xfrm>
            <a:prstGeom prst="line">
              <a:avLst/>
            </a:prstGeom>
            <a:noFill/>
            <a:ln w="76200" cap="flat">
              <a:solidFill>
                <a:srgbClr val="CA495A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918" name="q"/>
            <p:cNvSpPr/>
            <p:nvPr/>
          </p:nvSpPr>
          <p:spPr>
            <a:xfrm>
              <a:off x="-1" y="-1"/>
              <a:ext cx="502185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q</a:t>
              </a:r>
            </a:p>
          </p:txBody>
        </p:sp>
      </p:grpSp>
      <p:sp>
        <p:nvSpPr>
          <p:cNvPr id="920" name="1"/>
          <p:cNvSpPr/>
          <p:nvPr/>
        </p:nvSpPr>
        <p:spPr>
          <a:xfrm>
            <a:off x="16040100" y="119380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921" name="2"/>
          <p:cNvSpPr/>
          <p:nvPr/>
        </p:nvSpPr>
        <p:spPr>
          <a:xfrm>
            <a:off x="17411700" y="119380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922" name="5"/>
          <p:cNvSpPr/>
          <p:nvPr/>
        </p:nvSpPr>
        <p:spPr>
          <a:xfrm>
            <a:off x="18783300" y="119380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923" name="6"/>
          <p:cNvSpPr/>
          <p:nvPr/>
        </p:nvSpPr>
        <p:spPr>
          <a:xfrm>
            <a:off x="20154900" y="119380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924" name="4"/>
          <p:cNvSpPr/>
          <p:nvPr/>
        </p:nvSpPr>
        <p:spPr>
          <a:xfrm>
            <a:off x="21526500" y="103886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925" name="3"/>
          <p:cNvSpPr/>
          <p:nvPr/>
        </p:nvSpPr>
        <p:spPr>
          <a:xfrm>
            <a:off x="21526500" y="119380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57292 0.112963" origin="layout" pathEditMode="relative">
                                      <p:cBhvr>
                                        <p:cTn id="6" dur="10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广度优先遍历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广度优先遍历</a:t>
            </a:r>
          </a:p>
        </p:txBody>
      </p:sp>
      <p:sp>
        <p:nvSpPr>
          <p:cNvPr id="928" name="Line"/>
          <p:cNvSpPr/>
          <p:nvPr/>
        </p:nvSpPr>
        <p:spPr>
          <a:xfrm flipH="1" flipV="1">
            <a:off x="8166099" y="9711518"/>
            <a:ext cx="3190249" cy="183930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929" name="Line"/>
          <p:cNvSpPr/>
          <p:nvPr/>
        </p:nvSpPr>
        <p:spPr>
          <a:xfrm>
            <a:off x="3454378" y="11722100"/>
            <a:ext cx="7518444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930" name="Line"/>
          <p:cNvSpPr/>
          <p:nvPr/>
        </p:nvSpPr>
        <p:spPr>
          <a:xfrm flipH="1">
            <a:off x="11506199" y="5145260"/>
            <a:ext cx="1" cy="67315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931" name="Line"/>
          <p:cNvSpPr/>
          <p:nvPr/>
        </p:nvSpPr>
        <p:spPr>
          <a:xfrm flipH="1">
            <a:off x="2920999" y="4990295"/>
            <a:ext cx="2" cy="71616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932" name="Line"/>
          <p:cNvSpPr/>
          <p:nvPr/>
        </p:nvSpPr>
        <p:spPr>
          <a:xfrm>
            <a:off x="3403600" y="5028395"/>
            <a:ext cx="751844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933" name="Line"/>
          <p:cNvSpPr/>
          <p:nvPr/>
        </p:nvSpPr>
        <p:spPr>
          <a:xfrm>
            <a:off x="2997199" y="5180790"/>
            <a:ext cx="3632202" cy="140627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934" name="Line"/>
          <p:cNvSpPr/>
          <p:nvPr/>
        </p:nvSpPr>
        <p:spPr>
          <a:xfrm>
            <a:off x="2870199" y="5053790"/>
            <a:ext cx="1574802" cy="28275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935" name="0"/>
          <p:cNvSpPr/>
          <p:nvPr/>
        </p:nvSpPr>
        <p:spPr>
          <a:xfrm>
            <a:off x="19685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936" name="1"/>
          <p:cNvSpPr/>
          <p:nvPr/>
        </p:nvSpPr>
        <p:spPr>
          <a:xfrm>
            <a:off x="3594100" y="68961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937" name="2"/>
          <p:cNvSpPr/>
          <p:nvPr/>
        </p:nvSpPr>
        <p:spPr>
          <a:xfrm>
            <a:off x="5702300" y="55880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938" name="6"/>
          <p:cNvSpPr/>
          <p:nvPr/>
        </p:nvSpPr>
        <p:spPr>
          <a:xfrm>
            <a:off x="105537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939" name="Line"/>
          <p:cNvSpPr/>
          <p:nvPr/>
        </p:nvSpPr>
        <p:spPr>
          <a:xfrm flipV="1">
            <a:off x="3086099" y="9584518"/>
            <a:ext cx="4953001" cy="216298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940" name="4"/>
          <p:cNvSpPr/>
          <p:nvPr/>
        </p:nvSpPr>
        <p:spPr>
          <a:xfrm>
            <a:off x="10553700" y="107696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941" name="5"/>
          <p:cNvSpPr/>
          <p:nvPr/>
        </p:nvSpPr>
        <p:spPr>
          <a:xfrm>
            <a:off x="1968500" y="107696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942" name="3"/>
          <p:cNvSpPr/>
          <p:nvPr/>
        </p:nvSpPr>
        <p:spPr>
          <a:xfrm>
            <a:off x="7213600" y="86360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943" name="0"/>
          <p:cNvSpPr/>
          <p:nvPr/>
        </p:nvSpPr>
        <p:spPr>
          <a:xfrm>
            <a:off x="14668500" y="119380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944" name="0     1     2     5    6…"/>
          <p:cNvSpPr/>
          <p:nvPr/>
        </p:nvSpPr>
        <p:spPr>
          <a:xfrm>
            <a:off x="14625718" y="3683000"/>
            <a:ext cx="6359367" cy="635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1     2     5    6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1</a:t>
            </a:r>
            <a:r>
              <a:rPr b="1"/>
              <a:t> </a:t>
            </a:r>
            <a:r>
              <a:t>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2</a:t>
            </a:r>
            <a:r>
              <a:t> 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3</a:t>
            </a:r>
            <a:r>
              <a:t>     4     5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4</a:t>
            </a:r>
            <a:r>
              <a:t>     3     5     6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5</a:t>
            </a:r>
            <a:r>
              <a:t>     0     3     4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6</a:t>
            </a:r>
            <a:r>
              <a:t>     0     4  </a:t>
            </a:r>
          </a:p>
        </p:txBody>
      </p:sp>
      <p:grpSp>
        <p:nvGrpSpPr>
          <p:cNvPr id="947" name="Group"/>
          <p:cNvGrpSpPr/>
          <p:nvPr/>
        </p:nvGrpSpPr>
        <p:grpSpPr>
          <a:xfrm>
            <a:off x="13693508" y="10363199"/>
            <a:ext cx="10512693" cy="1066801"/>
            <a:chOff x="0" y="0"/>
            <a:chExt cx="10512691" cy="1066800"/>
          </a:xfrm>
        </p:grpSpPr>
        <p:sp>
          <p:nvSpPr>
            <p:cNvPr id="945" name="Line"/>
            <p:cNvSpPr/>
            <p:nvPr/>
          </p:nvSpPr>
          <p:spPr>
            <a:xfrm>
              <a:off x="22491" y="1066800"/>
              <a:ext cx="10490201" cy="0"/>
            </a:xfrm>
            <a:prstGeom prst="line">
              <a:avLst/>
            </a:prstGeom>
            <a:noFill/>
            <a:ln w="76200" cap="flat">
              <a:solidFill>
                <a:srgbClr val="CA495A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946" name="q"/>
            <p:cNvSpPr/>
            <p:nvPr/>
          </p:nvSpPr>
          <p:spPr>
            <a:xfrm>
              <a:off x="-1" y="-1"/>
              <a:ext cx="502185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q</a:t>
              </a:r>
            </a:p>
          </p:txBody>
        </p:sp>
      </p:grpSp>
      <p:sp>
        <p:nvSpPr>
          <p:cNvPr id="948" name="1"/>
          <p:cNvSpPr/>
          <p:nvPr/>
        </p:nvSpPr>
        <p:spPr>
          <a:xfrm>
            <a:off x="16040100" y="119380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949" name="2"/>
          <p:cNvSpPr/>
          <p:nvPr/>
        </p:nvSpPr>
        <p:spPr>
          <a:xfrm>
            <a:off x="17411700" y="119380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950" name="5"/>
          <p:cNvSpPr/>
          <p:nvPr/>
        </p:nvSpPr>
        <p:spPr>
          <a:xfrm>
            <a:off x="18783300" y="119380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951" name="6"/>
          <p:cNvSpPr/>
          <p:nvPr/>
        </p:nvSpPr>
        <p:spPr>
          <a:xfrm>
            <a:off x="20154900" y="119380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952" name="4"/>
          <p:cNvSpPr/>
          <p:nvPr/>
        </p:nvSpPr>
        <p:spPr>
          <a:xfrm>
            <a:off x="22898100" y="119380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953" name="3"/>
          <p:cNvSpPr/>
          <p:nvPr/>
        </p:nvSpPr>
        <p:spPr>
          <a:xfrm>
            <a:off x="21526500" y="11938000"/>
            <a:ext cx="1016000" cy="1016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954" name="0"/>
          <p:cNvSpPr/>
          <p:nvPr/>
        </p:nvSpPr>
        <p:spPr>
          <a:xfrm>
            <a:off x="14854316" y="13030199"/>
            <a:ext cx="64436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955" name="1"/>
          <p:cNvSpPr/>
          <p:nvPr/>
        </p:nvSpPr>
        <p:spPr>
          <a:xfrm>
            <a:off x="16225916" y="13030199"/>
            <a:ext cx="64436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956" name="1"/>
          <p:cNvSpPr/>
          <p:nvPr/>
        </p:nvSpPr>
        <p:spPr>
          <a:xfrm>
            <a:off x="17597516" y="13030199"/>
            <a:ext cx="64436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957" name="1"/>
          <p:cNvSpPr/>
          <p:nvPr/>
        </p:nvSpPr>
        <p:spPr>
          <a:xfrm>
            <a:off x="18969116" y="13030199"/>
            <a:ext cx="64436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958" name="1"/>
          <p:cNvSpPr/>
          <p:nvPr/>
        </p:nvSpPr>
        <p:spPr>
          <a:xfrm>
            <a:off x="20340716" y="13030199"/>
            <a:ext cx="64436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959" name="2"/>
          <p:cNvSpPr/>
          <p:nvPr/>
        </p:nvSpPr>
        <p:spPr>
          <a:xfrm>
            <a:off x="21712316" y="13030199"/>
            <a:ext cx="64436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960" name="2"/>
          <p:cNvSpPr/>
          <p:nvPr/>
        </p:nvSpPr>
        <p:spPr>
          <a:xfrm>
            <a:off x="23083916" y="13030199"/>
            <a:ext cx="64436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6"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9"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3"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60" grpId="7"/>
      <p:bldP build="whole" bldLvl="1" animBg="1" rev="0" advAuto="0" spid="958" grpId="3"/>
      <p:bldP build="whole" bldLvl="1" animBg="1" rev="0" advAuto="0" spid="955" grpId="5"/>
      <p:bldP build="whole" bldLvl="1" animBg="1" rev="0" advAuto="0" spid="954" grpId="1"/>
      <p:bldP build="whole" bldLvl="1" animBg="1" rev="0" advAuto="0" spid="957" grpId="2"/>
      <p:bldP build="whole" bldLvl="1" animBg="1" rev="0" advAuto="0" spid="956" grpId="4"/>
      <p:bldP build="whole" bldLvl="1" animBg="1" rev="0" advAuto="0" spid="959" grpId="6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广度优先遍历求出了无权图的最短路径"/>
          <p:cNvSpPr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 indent="192023" defTabSz="693419">
              <a:defRPr sz="9407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广度优先遍历求出了无权图的最短路径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操作：广度优先遍历和无向图的最短路径"/>
          <p:cNvSpPr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 indent="182880" defTabSz="660400">
              <a:defRPr sz="896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操作：广度优先遍历和无向图的最短路径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图论 Graph Theory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图论 Graph Theory</a:t>
            </a:r>
          </a:p>
        </p:txBody>
      </p:sp>
      <p:pic>
        <p:nvPicPr>
          <p:cNvPr id="13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6550" y="3641725"/>
            <a:ext cx="9690100" cy="96901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节点 ( Vertex )…"/>
          <p:cNvSpPr/>
          <p:nvPr/>
        </p:nvSpPr>
        <p:spPr>
          <a:xfrm>
            <a:off x="15819516" y="6489699"/>
            <a:ext cx="64355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节点 ( Vertex )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边 ( Edge 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8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图的广度优先遍历 - 复杂度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图的广度优先遍历 - 复杂度</a:t>
            </a:r>
          </a:p>
        </p:txBody>
      </p:sp>
      <p:sp>
        <p:nvSpPr>
          <p:cNvPr id="967" name="稀疏图（邻接表）： O( V + E )…"/>
          <p:cNvSpPr/>
          <p:nvPr/>
        </p:nvSpPr>
        <p:spPr>
          <a:xfrm>
            <a:off x="6485016" y="6489699"/>
            <a:ext cx="114139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稀疏图（邻接表）： O( V + E )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稠密图（邻接矩阵）：O( V^2 )</a:t>
            </a: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6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67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更多无权图算法"/>
          <p:cNvSpPr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更多无权图算法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flood fill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flood fill</a:t>
            </a:r>
          </a:p>
        </p:txBody>
      </p:sp>
      <p:pic>
        <p:nvPicPr>
          <p:cNvPr id="972" name="pasted-image.jpg" descr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60321" y="3598628"/>
            <a:ext cx="12463358" cy="9889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72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flood fill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flood fill</a:t>
            </a:r>
          </a:p>
        </p:txBody>
      </p:sp>
      <p:pic>
        <p:nvPicPr>
          <p:cNvPr id="975" name="pasted-image.jpg" descr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9521" y="3598628"/>
            <a:ext cx="12463358" cy="9889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8" name="Group"/>
          <p:cNvGrpSpPr/>
          <p:nvPr/>
        </p:nvGrpSpPr>
        <p:grpSpPr>
          <a:xfrm>
            <a:off x="14439899" y="4521200"/>
            <a:ext cx="8986307" cy="7832288"/>
            <a:chOff x="0" y="0"/>
            <a:chExt cx="8986305" cy="7832287"/>
          </a:xfrm>
        </p:grpSpPr>
        <p:sp>
          <p:nvSpPr>
            <p:cNvPr id="977" name="Line"/>
            <p:cNvSpPr/>
            <p:nvPr/>
          </p:nvSpPr>
          <p:spPr>
            <a:xfrm flipH="1" flipV="1">
              <a:off x="143383" y="101599"/>
              <a:ext cx="871223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978" name="Line"/>
            <p:cNvSpPr/>
            <p:nvPr/>
          </p:nvSpPr>
          <p:spPr>
            <a:xfrm flipH="1" flipV="1">
              <a:off x="143383" y="1955799"/>
              <a:ext cx="871223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979" name="Line"/>
            <p:cNvSpPr/>
            <p:nvPr/>
          </p:nvSpPr>
          <p:spPr>
            <a:xfrm flipH="1" flipV="1">
              <a:off x="143383" y="3810000"/>
              <a:ext cx="871223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980" name="Line"/>
            <p:cNvSpPr/>
            <p:nvPr/>
          </p:nvSpPr>
          <p:spPr>
            <a:xfrm flipH="1" flipV="1">
              <a:off x="143384" y="5664200"/>
              <a:ext cx="87122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981" name="Line"/>
            <p:cNvSpPr/>
            <p:nvPr/>
          </p:nvSpPr>
          <p:spPr>
            <a:xfrm flipH="1" flipV="1">
              <a:off x="-1" y="7518399"/>
              <a:ext cx="87122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982" name="Line"/>
            <p:cNvSpPr/>
            <p:nvPr/>
          </p:nvSpPr>
          <p:spPr>
            <a:xfrm flipV="1">
              <a:off x="1807421" y="212287"/>
              <a:ext cx="1" cy="7620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983" name="Line"/>
            <p:cNvSpPr/>
            <p:nvPr/>
          </p:nvSpPr>
          <p:spPr>
            <a:xfrm flipV="1">
              <a:off x="3602142" y="0"/>
              <a:ext cx="1" cy="7620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984" name="Line"/>
            <p:cNvSpPr/>
            <p:nvPr/>
          </p:nvSpPr>
          <p:spPr>
            <a:xfrm flipV="1">
              <a:off x="5396862" y="212287"/>
              <a:ext cx="1" cy="7620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985" name="Line"/>
            <p:cNvSpPr/>
            <p:nvPr/>
          </p:nvSpPr>
          <p:spPr>
            <a:xfrm flipV="1">
              <a:off x="7191582" y="212287"/>
              <a:ext cx="1" cy="7620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986" name="Line"/>
            <p:cNvSpPr/>
            <p:nvPr/>
          </p:nvSpPr>
          <p:spPr>
            <a:xfrm flipV="1">
              <a:off x="8986305" y="212287"/>
              <a:ext cx="1" cy="7620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987" name="Line"/>
            <p:cNvSpPr/>
            <p:nvPr/>
          </p:nvSpPr>
          <p:spPr>
            <a:xfrm flipV="1">
              <a:off x="12699" y="0"/>
              <a:ext cx="2" cy="7620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sp>
        <p:nvSpPr>
          <p:cNvPr id="989" name="flood fill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flood fill</a:t>
            </a:r>
          </a:p>
        </p:txBody>
      </p:sp>
      <p:pic>
        <p:nvPicPr>
          <p:cNvPr id="990" name="pasted-image.jpg" descr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9521" y="3598628"/>
            <a:ext cx="12463358" cy="9889719"/>
          </a:xfrm>
          <a:prstGeom prst="rect">
            <a:avLst/>
          </a:prstGeom>
          <a:ln w="12700">
            <a:miter lim="400000"/>
          </a:ln>
        </p:spPr>
      </p:pic>
      <p:sp>
        <p:nvSpPr>
          <p:cNvPr id="991" name="Square"/>
          <p:cNvSpPr/>
          <p:nvPr/>
        </p:nvSpPr>
        <p:spPr>
          <a:xfrm>
            <a:off x="13817600" y="3987800"/>
            <a:ext cx="1270000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992" name="Square"/>
          <p:cNvSpPr/>
          <p:nvPr/>
        </p:nvSpPr>
        <p:spPr>
          <a:xfrm>
            <a:off x="15612321" y="3987800"/>
            <a:ext cx="1270001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993" name="Square"/>
          <p:cNvSpPr/>
          <p:nvPr/>
        </p:nvSpPr>
        <p:spPr>
          <a:xfrm>
            <a:off x="17407042" y="3987800"/>
            <a:ext cx="1270001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994" name="Square"/>
          <p:cNvSpPr/>
          <p:nvPr/>
        </p:nvSpPr>
        <p:spPr>
          <a:xfrm>
            <a:off x="19201762" y="3987800"/>
            <a:ext cx="1270001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995" name="Square"/>
          <p:cNvSpPr/>
          <p:nvPr/>
        </p:nvSpPr>
        <p:spPr>
          <a:xfrm>
            <a:off x="20996484" y="3987800"/>
            <a:ext cx="1270001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996" name="Square"/>
          <p:cNvSpPr/>
          <p:nvPr/>
        </p:nvSpPr>
        <p:spPr>
          <a:xfrm>
            <a:off x="22791205" y="3987800"/>
            <a:ext cx="1270001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997" name="Square"/>
          <p:cNvSpPr/>
          <p:nvPr/>
        </p:nvSpPr>
        <p:spPr>
          <a:xfrm>
            <a:off x="13817600" y="5842000"/>
            <a:ext cx="1270000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998" name="Square"/>
          <p:cNvSpPr/>
          <p:nvPr/>
        </p:nvSpPr>
        <p:spPr>
          <a:xfrm>
            <a:off x="15612321" y="5842000"/>
            <a:ext cx="1270001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999" name="Square"/>
          <p:cNvSpPr/>
          <p:nvPr/>
        </p:nvSpPr>
        <p:spPr>
          <a:xfrm>
            <a:off x="17407042" y="5842000"/>
            <a:ext cx="1270001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00" name="Square"/>
          <p:cNvSpPr/>
          <p:nvPr/>
        </p:nvSpPr>
        <p:spPr>
          <a:xfrm>
            <a:off x="19201762" y="58420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001" name="Square"/>
          <p:cNvSpPr/>
          <p:nvPr/>
        </p:nvSpPr>
        <p:spPr>
          <a:xfrm>
            <a:off x="20996484" y="58420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002" name="Square"/>
          <p:cNvSpPr/>
          <p:nvPr/>
        </p:nvSpPr>
        <p:spPr>
          <a:xfrm>
            <a:off x="22791205" y="5842000"/>
            <a:ext cx="1270001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03" name="Square"/>
          <p:cNvSpPr/>
          <p:nvPr/>
        </p:nvSpPr>
        <p:spPr>
          <a:xfrm>
            <a:off x="13817600" y="7696200"/>
            <a:ext cx="1270000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04" name="Square"/>
          <p:cNvSpPr/>
          <p:nvPr/>
        </p:nvSpPr>
        <p:spPr>
          <a:xfrm>
            <a:off x="15612321" y="7696200"/>
            <a:ext cx="1270001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05" name="Square"/>
          <p:cNvSpPr/>
          <p:nvPr/>
        </p:nvSpPr>
        <p:spPr>
          <a:xfrm>
            <a:off x="17407042" y="76962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006" name="Square"/>
          <p:cNvSpPr/>
          <p:nvPr/>
        </p:nvSpPr>
        <p:spPr>
          <a:xfrm>
            <a:off x="19201762" y="76962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007" name="Square"/>
          <p:cNvSpPr/>
          <p:nvPr/>
        </p:nvSpPr>
        <p:spPr>
          <a:xfrm>
            <a:off x="20996484" y="76962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008" name="Square"/>
          <p:cNvSpPr/>
          <p:nvPr/>
        </p:nvSpPr>
        <p:spPr>
          <a:xfrm>
            <a:off x="22791205" y="7696200"/>
            <a:ext cx="1270001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09" name="Square"/>
          <p:cNvSpPr/>
          <p:nvPr/>
        </p:nvSpPr>
        <p:spPr>
          <a:xfrm>
            <a:off x="13817600" y="9550400"/>
            <a:ext cx="1270000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10" name="Square"/>
          <p:cNvSpPr/>
          <p:nvPr/>
        </p:nvSpPr>
        <p:spPr>
          <a:xfrm>
            <a:off x="15612321" y="95504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011" name="Square"/>
          <p:cNvSpPr/>
          <p:nvPr/>
        </p:nvSpPr>
        <p:spPr>
          <a:xfrm>
            <a:off x="17407042" y="95504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012" name="Square"/>
          <p:cNvSpPr/>
          <p:nvPr/>
        </p:nvSpPr>
        <p:spPr>
          <a:xfrm>
            <a:off x="19201762" y="95504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013" name="Square"/>
          <p:cNvSpPr/>
          <p:nvPr/>
        </p:nvSpPr>
        <p:spPr>
          <a:xfrm>
            <a:off x="20996484" y="95504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014" name="Square"/>
          <p:cNvSpPr/>
          <p:nvPr/>
        </p:nvSpPr>
        <p:spPr>
          <a:xfrm>
            <a:off x="22791205" y="95504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015" name="Square"/>
          <p:cNvSpPr/>
          <p:nvPr/>
        </p:nvSpPr>
        <p:spPr>
          <a:xfrm>
            <a:off x="13817600" y="11404600"/>
            <a:ext cx="1270000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16" name="Square"/>
          <p:cNvSpPr/>
          <p:nvPr/>
        </p:nvSpPr>
        <p:spPr>
          <a:xfrm>
            <a:off x="15612321" y="11404600"/>
            <a:ext cx="1270001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17" name="Square"/>
          <p:cNvSpPr/>
          <p:nvPr/>
        </p:nvSpPr>
        <p:spPr>
          <a:xfrm>
            <a:off x="17407042" y="11404600"/>
            <a:ext cx="1270001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18" name="Square"/>
          <p:cNvSpPr/>
          <p:nvPr/>
        </p:nvSpPr>
        <p:spPr>
          <a:xfrm>
            <a:off x="19201762" y="114046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019" name="Square"/>
          <p:cNvSpPr/>
          <p:nvPr/>
        </p:nvSpPr>
        <p:spPr>
          <a:xfrm>
            <a:off x="20996484" y="114046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020" name="Square"/>
          <p:cNvSpPr/>
          <p:nvPr/>
        </p:nvSpPr>
        <p:spPr>
          <a:xfrm>
            <a:off x="22791205" y="114046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88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Line"/>
          <p:cNvSpPr/>
          <p:nvPr/>
        </p:nvSpPr>
        <p:spPr>
          <a:xfrm flipV="1">
            <a:off x="23426205" y="10172700"/>
            <a:ext cx="1" cy="19685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23" name="Line"/>
          <p:cNvSpPr/>
          <p:nvPr/>
        </p:nvSpPr>
        <p:spPr>
          <a:xfrm flipV="1">
            <a:off x="18042041" y="8229600"/>
            <a:ext cx="1" cy="19685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24" name="Line"/>
          <p:cNvSpPr/>
          <p:nvPr/>
        </p:nvSpPr>
        <p:spPr>
          <a:xfrm flipH="1">
            <a:off x="18029341" y="8331200"/>
            <a:ext cx="361484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25" name="Line"/>
          <p:cNvSpPr/>
          <p:nvPr/>
        </p:nvSpPr>
        <p:spPr>
          <a:xfrm flipH="1">
            <a:off x="19680679" y="12039600"/>
            <a:ext cx="361484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26" name="Line"/>
          <p:cNvSpPr/>
          <p:nvPr/>
        </p:nvSpPr>
        <p:spPr>
          <a:xfrm flipH="1">
            <a:off x="19824064" y="6477000"/>
            <a:ext cx="167673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27" name="Line"/>
          <p:cNvSpPr/>
          <p:nvPr/>
        </p:nvSpPr>
        <p:spPr>
          <a:xfrm flipH="1" flipV="1">
            <a:off x="14583283" y="4622800"/>
            <a:ext cx="87122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28" name="Line"/>
          <p:cNvSpPr/>
          <p:nvPr/>
        </p:nvSpPr>
        <p:spPr>
          <a:xfrm flipH="1" flipV="1">
            <a:off x="14583283" y="6476999"/>
            <a:ext cx="34714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29" name="Line"/>
          <p:cNvSpPr/>
          <p:nvPr/>
        </p:nvSpPr>
        <p:spPr>
          <a:xfrm flipH="1">
            <a:off x="14583283" y="8331200"/>
            <a:ext cx="167673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30" name="Line"/>
          <p:cNvSpPr/>
          <p:nvPr/>
        </p:nvSpPr>
        <p:spPr>
          <a:xfrm flipH="1" flipV="1">
            <a:off x="16234621" y="10185399"/>
            <a:ext cx="70609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31" name="Line"/>
          <p:cNvSpPr/>
          <p:nvPr/>
        </p:nvSpPr>
        <p:spPr>
          <a:xfrm flipH="1">
            <a:off x="14439899" y="12039600"/>
            <a:ext cx="361484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32" name="Line"/>
          <p:cNvSpPr/>
          <p:nvPr/>
        </p:nvSpPr>
        <p:spPr>
          <a:xfrm flipV="1">
            <a:off x="16247322" y="4733487"/>
            <a:ext cx="1" cy="348702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33" name="Line"/>
          <p:cNvSpPr/>
          <p:nvPr/>
        </p:nvSpPr>
        <p:spPr>
          <a:xfrm flipV="1">
            <a:off x="18042042" y="4521200"/>
            <a:ext cx="1" cy="19685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34" name="Line"/>
          <p:cNvSpPr/>
          <p:nvPr/>
        </p:nvSpPr>
        <p:spPr>
          <a:xfrm flipV="1">
            <a:off x="19836762" y="6464299"/>
            <a:ext cx="1" cy="588918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35" name="Line"/>
          <p:cNvSpPr/>
          <p:nvPr/>
        </p:nvSpPr>
        <p:spPr>
          <a:xfrm flipV="1">
            <a:off x="21631482" y="6464300"/>
            <a:ext cx="1" cy="588918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36" name="Line"/>
          <p:cNvSpPr/>
          <p:nvPr/>
        </p:nvSpPr>
        <p:spPr>
          <a:xfrm flipV="1">
            <a:off x="23426206" y="4733487"/>
            <a:ext cx="1" cy="361041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37" name="Line"/>
          <p:cNvSpPr/>
          <p:nvPr/>
        </p:nvSpPr>
        <p:spPr>
          <a:xfrm flipV="1">
            <a:off x="14452600" y="4521200"/>
            <a:ext cx="0" cy="7620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38" name="flood fill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flood fill</a:t>
            </a:r>
          </a:p>
        </p:txBody>
      </p:sp>
      <p:pic>
        <p:nvPicPr>
          <p:cNvPr id="1039" name="pasted-image.jpg" descr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9521" y="3598628"/>
            <a:ext cx="12463358" cy="9889719"/>
          </a:xfrm>
          <a:prstGeom prst="rect">
            <a:avLst/>
          </a:prstGeom>
          <a:ln w="12700">
            <a:miter lim="400000"/>
          </a:ln>
        </p:spPr>
      </p:pic>
      <p:sp>
        <p:nvSpPr>
          <p:cNvPr id="1040" name="Square"/>
          <p:cNvSpPr/>
          <p:nvPr/>
        </p:nvSpPr>
        <p:spPr>
          <a:xfrm>
            <a:off x="13817600" y="3987800"/>
            <a:ext cx="1270000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1" name="Square"/>
          <p:cNvSpPr/>
          <p:nvPr/>
        </p:nvSpPr>
        <p:spPr>
          <a:xfrm>
            <a:off x="15612321" y="3987800"/>
            <a:ext cx="1270001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2" name="Square"/>
          <p:cNvSpPr/>
          <p:nvPr/>
        </p:nvSpPr>
        <p:spPr>
          <a:xfrm>
            <a:off x="17407042" y="3987800"/>
            <a:ext cx="1270001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3" name="Square"/>
          <p:cNvSpPr/>
          <p:nvPr/>
        </p:nvSpPr>
        <p:spPr>
          <a:xfrm>
            <a:off x="19201762" y="3987800"/>
            <a:ext cx="1270001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4" name="Square"/>
          <p:cNvSpPr/>
          <p:nvPr/>
        </p:nvSpPr>
        <p:spPr>
          <a:xfrm>
            <a:off x="20996484" y="3987800"/>
            <a:ext cx="1270001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5" name="Square"/>
          <p:cNvSpPr/>
          <p:nvPr/>
        </p:nvSpPr>
        <p:spPr>
          <a:xfrm>
            <a:off x="22791205" y="3987800"/>
            <a:ext cx="1270001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6" name="Square"/>
          <p:cNvSpPr/>
          <p:nvPr/>
        </p:nvSpPr>
        <p:spPr>
          <a:xfrm>
            <a:off x="13817600" y="5842000"/>
            <a:ext cx="1270000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7" name="Square"/>
          <p:cNvSpPr/>
          <p:nvPr/>
        </p:nvSpPr>
        <p:spPr>
          <a:xfrm>
            <a:off x="15612321" y="5842000"/>
            <a:ext cx="1270001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8" name="Square"/>
          <p:cNvSpPr/>
          <p:nvPr/>
        </p:nvSpPr>
        <p:spPr>
          <a:xfrm>
            <a:off x="17407042" y="5842000"/>
            <a:ext cx="1270001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9" name="Square"/>
          <p:cNvSpPr/>
          <p:nvPr/>
        </p:nvSpPr>
        <p:spPr>
          <a:xfrm>
            <a:off x="19201762" y="58420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050" name="Square"/>
          <p:cNvSpPr/>
          <p:nvPr/>
        </p:nvSpPr>
        <p:spPr>
          <a:xfrm>
            <a:off x="20996484" y="58420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051" name="Square"/>
          <p:cNvSpPr/>
          <p:nvPr/>
        </p:nvSpPr>
        <p:spPr>
          <a:xfrm>
            <a:off x="22791205" y="5842000"/>
            <a:ext cx="1270001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52" name="Square"/>
          <p:cNvSpPr/>
          <p:nvPr/>
        </p:nvSpPr>
        <p:spPr>
          <a:xfrm>
            <a:off x="13817600" y="7696200"/>
            <a:ext cx="1270000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53" name="Square"/>
          <p:cNvSpPr/>
          <p:nvPr/>
        </p:nvSpPr>
        <p:spPr>
          <a:xfrm>
            <a:off x="15612321" y="7696200"/>
            <a:ext cx="1270001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54" name="Square"/>
          <p:cNvSpPr/>
          <p:nvPr/>
        </p:nvSpPr>
        <p:spPr>
          <a:xfrm>
            <a:off x="17407042" y="76962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055" name="Square"/>
          <p:cNvSpPr/>
          <p:nvPr/>
        </p:nvSpPr>
        <p:spPr>
          <a:xfrm>
            <a:off x="19201762" y="76962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056" name="Square"/>
          <p:cNvSpPr/>
          <p:nvPr/>
        </p:nvSpPr>
        <p:spPr>
          <a:xfrm>
            <a:off x="20996484" y="76962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057" name="Square"/>
          <p:cNvSpPr/>
          <p:nvPr/>
        </p:nvSpPr>
        <p:spPr>
          <a:xfrm>
            <a:off x="22791205" y="7696200"/>
            <a:ext cx="1270001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58" name="Square"/>
          <p:cNvSpPr/>
          <p:nvPr/>
        </p:nvSpPr>
        <p:spPr>
          <a:xfrm>
            <a:off x="13817600" y="9550400"/>
            <a:ext cx="1270000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59" name="Square"/>
          <p:cNvSpPr/>
          <p:nvPr/>
        </p:nvSpPr>
        <p:spPr>
          <a:xfrm>
            <a:off x="15612321" y="95504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060" name="Square"/>
          <p:cNvSpPr/>
          <p:nvPr/>
        </p:nvSpPr>
        <p:spPr>
          <a:xfrm>
            <a:off x="17407042" y="95504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061" name="Square"/>
          <p:cNvSpPr/>
          <p:nvPr/>
        </p:nvSpPr>
        <p:spPr>
          <a:xfrm>
            <a:off x="19201762" y="95504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062" name="Square"/>
          <p:cNvSpPr/>
          <p:nvPr/>
        </p:nvSpPr>
        <p:spPr>
          <a:xfrm>
            <a:off x="20996484" y="95504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063" name="Square"/>
          <p:cNvSpPr/>
          <p:nvPr/>
        </p:nvSpPr>
        <p:spPr>
          <a:xfrm>
            <a:off x="22791205" y="95504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064" name="Square"/>
          <p:cNvSpPr/>
          <p:nvPr/>
        </p:nvSpPr>
        <p:spPr>
          <a:xfrm>
            <a:off x="13817600" y="11404600"/>
            <a:ext cx="1270000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65" name="Square"/>
          <p:cNvSpPr/>
          <p:nvPr/>
        </p:nvSpPr>
        <p:spPr>
          <a:xfrm>
            <a:off x="15612321" y="11404600"/>
            <a:ext cx="1270001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66" name="Square"/>
          <p:cNvSpPr/>
          <p:nvPr/>
        </p:nvSpPr>
        <p:spPr>
          <a:xfrm>
            <a:off x="17407042" y="11404600"/>
            <a:ext cx="1270001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67" name="Square"/>
          <p:cNvSpPr/>
          <p:nvPr/>
        </p:nvSpPr>
        <p:spPr>
          <a:xfrm>
            <a:off x="19201762" y="114046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068" name="Square"/>
          <p:cNvSpPr/>
          <p:nvPr/>
        </p:nvSpPr>
        <p:spPr>
          <a:xfrm>
            <a:off x="20996484" y="114046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069" name="Square"/>
          <p:cNvSpPr/>
          <p:nvPr/>
        </p:nvSpPr>
        <p:spPr>
          <a:xfrm>
            <a:off x="22791205" y="114046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Line"/>
          <p:cNvSpPr/>
          <p:nvPr/>
        </p:nvSpPr>
        <p:spPr>
          <a:xfrm flipV="1">
            <a:off x="23426205" y="10172700"/>
            <a:ext cx="1" cy="19685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72" name="Line"/>
          <p:cNvSpPr/>
          <p:nvPr/>
        </p:nvSpPr>
        <p:spPr>
          <a:xfrm flipV="1">
            <a:off x="18042041" y="8229600"/>
            <a:ext cx="1" cy="19685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73" name="Line"/>
          <p:cNvSpPr/>
          <p:nvPr/>
        </p:nvSpPr>
        <p:spPr>
          <a:xfrm flipH="1">
            <a:off x="18029341" y="8331200"/>
            <a:ext cx="361484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74" name="Line"/>
          <p:cNvSpPr/>
          <p:nvPr/>
        </p:nvSpPr>
        <p:spPr>
          <a:xfrm flipH="1">
            <a:off x="19680679" y="12039600"/>
            <a:ext cx="361484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75" name="Line"/>
          <p:cNvSpPr/>
          <p:nvPr/>
        </p:nvSpPr>
        <p:spPr>
          <a:xfrm flipH="1">
            <a:off x="19824064" y="6477000"/>
            <a:ext cx="167673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76" name="Line"/>
          <p:cNvSpPr/>
          <p:nvPr/>
        </p:nvSpPr>
        <p:spPr>
          <a:xfrm flipH="1" flipV="1">
            <a:off x="14583283" y="4622800"/>
            <a:ext cx="87122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77" name="Line"/>
          <p:cNvSpPr/>
          <p:nvPr/>
        </p:nvSpPr>
        <p:spPr>
          <a:xfrm flipH="1" flipV="1">
            <a:off x="14583283" y="6476999"/>
            <a:ext cx="34714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78" name="Line"/>
          <p:cNvSpPr/>
          <p:nvPr/>
        </p:nvSpPr>
        <p:spPr>
          <a:xfrm flipH="1">
            <a:off x="14583283" y="8331200"/>
            <a:ext cx="167673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79" name="Line"/>
          <p:cNvSpPr/>
          <p:nvPr/>
        </p:nvSpPr>
        <p:spPr>
          <a:xfrm flipH="1" flipV="1">
            <a:off x="16234621" y="10185399"/>
            <a:ext cx="70609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80" name="Line"/>
          <p:cNvSpPr/>
          <p:nvPr/>
        </p:nvSpPr>
        <p:spPr>
          <a:xfrm flipH="1">
            <a:off x="14439899" y="12039600"/>
            <a:ext cx="361484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81" name="Line"/>
          <p:cNvSpPr/>
          <p:nvPr/>
        </p:nvSpPr>
        <p:spPr>
          <a:xfrm flipV="1">
            <a:off x="16247322" y="4733487"/>
            <a:ext cx="1" cy="348702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82" name="Line"/>
          <p:cNvSpPr/>
          <p:nvPr/>
        </p:nvSpPr>
        <p:spPr>
          <a:xfrm flipV="1">
            <a:off x="18042042" y="4521200"/>
            <a:ext cx="1" cy="19685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83" name="Line"/>
          <p:cNvSpPr/>
          <p:nvPr/>
        </p:nvSpPr>
        <p:spPr>
          <a:xfrm flipV="1">
            <a:off x="19836762" y="6464299"/>
            <a:ext cx="1" cy="588918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84" name="Line"/>
          <p:cNvSpPr/>
          <p:nvPr/>
        </p:nvSpPr>
        <p:spPr>
          <a:xfrm flipV="1">
            <a:off x="21631482" y="6464300"/>
            <a:ext cx="1" cy="588918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85" name="Line"/>
          <p:cNvSpPr/>
          <p:nvPr/>
        </p:nvSpPr>
        <p:spPr>
          <a:xfrm flipV="1">
            <a:off x="23426206" y="4733487"/>
            <a:ext cx="1" cy="361041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86" name="Line"/>
          <p:cNvSpPr/>
          <p:nvPr/>
        </p:nvSpPr>
        <p:spPr>
          <a:xfrm flipV="1">
            <a:off x="14452600" y="4521200"/>
            <a:ext cx="0" cy="7620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87" name="flood fill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flood fill</a:t>
            </a:r>
          </a:p>
        </p:txBody>
      </p:sp>
      <p:pic>
        <p:nvPicPr>
          <p:cNvPr id="1088" name="pasted-image.jpg" descr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9521" y="3598628"/>
            <a:ext cx="12463358" cy="9889719"/>
          </a:xfrm>
          <a:prstGeom prst="rect">
            <a:avLst/>
          </a:prstGeom>
          <a:ln w="12700">
            <a:miter lim="400000"/>
          </a:ln>
        </p:spPr>
      </p:pic>
      <p:sp>
        <p:nvSpPr>
          <p:cNvPr id="1089" name="Square"/>
          <p:cNvSpPr/>
          <p:nvPr/>
        </p:nvSpPr>
        <p:spPr>
          <a:xfrm>
            <a:off x="13817600" y="3987800"/>
            <a:ext cx="1270000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90" name="Square"/>
          <p:cNvSpPr/>
          <p:nvPr/>
        </p:nvSpPr>
        <p:spPr>
          <a:xfrm>
            <a:off x="15612321" y="3987800"/>
            <a:ext cx="1270001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91" name="Square"/>
          <p:cNvSpPr/>
          <p:nvPr/>
        </p:nvSpPr>
        <p:spPr>
          <a:xfrm>
            <a:off x="17407042" y="3987800"/>
            <a:ext cx="1270001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92" name="Square"/>
          <p:cNvSpPr/>
          <p:nvPr/>
        </p:nvSpPr>
        <p:spPr>
          <a:xfrm>
            <a:off x="19201762" y="39878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23A9F6"/>
                </a:solidFill>
              </a:defRPr>
            </a:pPr>
          </a:p>
        </p:txBody>
      </p:sp>
      <p:sp>
        <p:nvSpPr>
          <p:cNvPr id="1093" name="Square"/>
          <p:cNvSpPr/>
          <p:nvPr/>
        </p:nvSpPr>
        <p:spPr>
          <a:xfrm>
            <a:off x="20996484" y="39878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23A9F6"/>
                </a:solidFill>
              </a:defRPr>
            </a:pPr>
          </a:p>
        </p:txBody>
      </p:sp>
      <p:sp>
        <p:nvSpPr>
          <p:cNvPr id="1094" name="Square"/>
          <p:cNvSpPr/>
          <p:nvPr/>
        </p:nvSpPr>
        <p:spPr>
          <a:xfrm>
            <a:off x="22791205" y="3987800"/>
            <a:ext cx="1270001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95" name="Square"/>
          <p:cNvSpPr/>
          <p:nvPr/>
        </p:nvSpPr>
        <p:spPr>
          <a:xfrm>
            <a:off x="13817600" y="5842000"/>
            <a:ext cx="1270000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96" name="Square"/>
          <p:cNvSpPr/>
          <p:nvPr/>
        </p:nvSpPr>
        <p:spPr>
          <a:xfrm>
            <a:off x="15612321" y="5842000"/>
            <a:ext cx="1270001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97" name="Square"/>
          <p:cNvSpPr/>
          <p:nvPr/>
        </p:nvSpPr>
        <p:spPr>
          <a:xfrm>
            <a:off x="17407042" y="58420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23A9F6"/>
                </a:solidFill>
              </a:defRPr>
            </a:pPr>
          </a:p>
        </p:txBody>
      </p:sp>
      <p:sp>
        <p:nvSpPr>
          <p:cNvPr id="1098" name="Square"/>
          <p:cNvSpPr/>
          <p:nvPr/>
        </p:nvSpPr>
        <p:spPr>
          <a:xfrm>
            <a:off x="19201762" y="5842000"/>
            <a:ext cx="1270001" cy="127000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099" name="Square"/>
          <p:cNvSpPr/>
          <p:nvPr/>
        </p:nvSpPr>
        <p:spPr>
          <a:xfrm>
            <a:off x="20996484" y="5842000"/>
            <a:ext cx="1270001" cy="127000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100" name="Square"/>
          <p:cNvSpPr/>
          <p:nvPr/>
        </p:nvSpPr>
        <p:spPr>
          <a:xfrm>
            <a:off x="22791205" y="58420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23A9F6"/>
                </a:solidFill>
              </a:defRPr>
            </a:pPr>
          </a:p>
        </p:txBody>
      </p:sp>
      <p:sp>
        <p:nvSpPr>
          <p:cNvPr id="1101" name="Square"/>
          <p:cNvSpPr/>
          <p:nvPr/>
        </p:nvSpPr>
        <p:spPr>
          <a:xfrm>
            <a:off x="13817600" y="7696200"/>
            <a:ext cx="1270000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102" name="Square"/>
          <p:cNvSpPr/>
          <p:nvPr/>
        </p:nvSpPr>
        <p:spPr>
          <a:xfrm>
            <a:off x="15612321" y="76962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23A9F6"/>
                </a:solidFill>
              </a:defRPr>
            </a:pPr>
          </a:p>
        </p:txBody>
      </p:sp>
      <p:sp>
        <p:nvSpPr>
          <p:cNvPr id="1103" name="Square"/>
          <p:cNvSpPr/>
          <p:nvPr/>
        </p:nvSpPr>
        <p:spPr>
          <a:xfrm>
            <a:off x="17407042" y="7696200"/>
            <a:ext cx="1270001" cy="127000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104" name="Square"/>
          <p:cNvSpPr/>
          <p:nvPr/>
        </p:nvSpPr>
        <p:spPr>
          <a:xfrm>
            <a:off x="19201762" y="7696200"/>
            <a:ext cx="1270001" cy="1270000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105" name="Square"/>
          <p:cNvSpPr/>
          <p:nvPr/>
        </p:nvSpPr>
        <p:spPr>
          <a:xfrm>
            <a:off x="20996484" y="7696200"/>
            <a:ext cx="1270001" cy="1270000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106" name="Square"/>
          <p:cNvSpPr/>
          <p:nvPr/>
        </p:nvSpPr>
        <p:spPr>
          <a:xfrm>
            <a:off x="22791205" y="76962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23A9F6"/>
                </a:solidFill>
              </a:defRPr>
            </a:pPr>
          </a:p>
        </p:txBody>
      </p:sp>
      <p:sp>
        <p:nvSpPr>
          <p:cNvPr id="1107" name="Square"/>
          <p:cNvSpPr/>
          <p:nvPr/>
        </p:nvSpPr>
        <p:spPr>
          <a:xfrm>
            <a:off x="13817600" y="9550400"/>
            <a:ext cx="1270000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23A9F6"/>
                </a:solidFill>
              </a:defRPr>
            </a:pPr>
          </a:p>
        </p:txBody>
      </p:sp>
      <p:sp>
        <p:nvSpPr>
          <p:cNvPr id="1108" name="Square"/>
          <p:cNvSpPr/>
          <p:nvPr/>
        </p:nvSpPr>
        <p:spPr>
          <a:xfrm>
            <a:off x="15612321" y="9550400"/>
            <a:ext cx="1270001" cy="127000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109" name="Square"/>
          <p:cNvSpPr/>
          <p:nvPr/>
        </p:nvSpPr>
        <p:spPr>
          <a:xfrm>
            <a:off x="17407042" y="9550400"/>
            <a:ext cx="1270001" cy="1270000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110" name="Square"/>
          <p:cNvSpPr/>
          <p:nvPr/>
        </p:nvSpPr>
        <p:spPr>
          <a:xfrm>
            <a:off x="19201762" y="9550400"/>
            <a:ext cx="1270001" cy="1270000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111" name="Square"/>
          <p:cNvSpPr/>
          <p:nvPr/>
        </p:nvSpPr>
        <p:spPr>
          <a:xfrm>
            <a:off x="20996484" y="9550400"/>
            <a:ext cx="1270001" cy="1270000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112" name="Square"/>
          <p:cNvSpPr/>
          <p:nvPr/>
        </p:nvSpPr>
        <p:spPr>
          <a:xfrm>
            <a:off x="22791205" y="9550400"/>
            <a:ext cx="1270001" cy="127000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113" name="Square"/>
          <p:cNvSpPr/>
          <p:nvPr/>
        </p:nvSpPr>
        <p:spPr>
          <a:xfrm>
            <a:off x="13817600" y="11404600"/>
            <a:ext cx="1270000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114" name="Square"/>
          <p:cNvSpPr/>
          <p:nvPr/>
        </p:nvSpPr>
        <p:spPr>
          <a:xfrm>
            <a:off x="15612321" y="114046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23A9F6"/>
                </a:solidFill>
              </a:defRPr>
            </a:pPr>
          </a:p>
        </p:txBody>
      </p:sp>
      <p:sp>
        <p:nvSpPr>
          <p:cNvPr id="1115" name="Square"/>
          <p:cNvSpPr/>
          <p:nvPr/>
        </p:nvSpPr>
        <p:spPr>
          <a:xfrm>
            <a:off x="17407042" y="11404600"/>
            <a:ext cx="1270001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23A9F6"/>
                </a:solidFill>
              </a:defRPr>
            </a:pPr>
          </a:p>
        </p:txBody>
      </p:sp>
      <p:sp>
        <p:nvSpPr>
          <p:cNvPr id="1116" name="Square"/>
          <p:cNvSpPr/>
          <p:nvPr/>
        </p:nvSpPr>
        <p:spPr>
          <a:xfrm>
            <a:off x="19201762" y="11404600"/>
            <a:ext cx="1270001" cy="127000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117" name="Square"/>
          <p:cNvSpPr/>
          <p:nvPr/>
        </p:nvSpPr>
        <p:spPr>
          <a:xfrm>
            <a:off x="20996484" y="11404600"/>
            <a:ext cx="1270001" cy="1270000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  <p:sp>
        <p:nvSpPr>
          <p:cNvPr id="1118" name="Square"/>
          <p:cNvSpPr/>
          <p:nvPr/>
        </p:nvSpPr>
        <p:spPr>
          <a:xfrm>
            <a:off x="22791205" y="11404600"/>
            <a:ext cx="1270001" cy="127000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B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扫雷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扫雷</a:t>
            </a:r>
          </a:p>
        </p:txBody>
      </p:sp>
      <p:pic>
        <p:nvPicPr>
          <p:cNvPr id="1121" name="pasted-image.jpeg" descr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04294" y="3443436"/>
            <a:ext cx="13375412" cy="100315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21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走迷宫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走迷宫</a:t>
            </a:r>
          </a:p>
        </p:txBody>
      </p:sp>
      <p:pic>
        <p:nvPicPr>
          <p:cNvPr id="1124" name="Screen Shot 2016-06-11 at 11.43.04 PM.png" descr="Screen Shot 2016-06-11 at 11.43.04 PM.png"/>
          <p:cNvPicPr>
            <a:picLocks noChangeAspect="1"/>
          </p:cNvPicPr>
          <p:nvPr/>
        </p:nvPicPr>
        <p:blipFill>
          <a:blip r:embed="rId2">
            <a:extLst/>
          </a:blip>
          <a:srcRect l="0" t="0" r="19066" b="0"/>
          <a:stretch>
            <a:fillRect/>
          </a:stretch>
        </p:blipFill>
        <p:spPr>
          <a:xfrm>
            <a:off x="5642768" y="3191529"/>
            <a:ext cx="13098557" cy="105958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24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迷宫生成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迷宫生成</a:t>
            </a:r>
          </a:p>
        </p:txBody>
      </p:sp>
      <p:pic>
        <p:nvPicPr>
          <p:cNvPr id="1127" name="Screen Shot 2016-06-11 at 11.43.04 PM.png" descr="Screen Shot 2016-06-11 at 11.43.04 PM.png"/>
          <p:cNvPicPr>
            <a:picLocks noChangeAspect="1"/>
          </p:cNvPicPr>
          <p:nvPr/>
        </p:nvPicPr>
        <p:blipFill>
          <a:blip r:embed="rId2">
            <a:extLst/>
          </a:blip>
          <a:srcRect l="0" t="0" r="19066" b="0"/>
          <a:stretch>
            <a:fillRect/>
          </a:stretch>
        </p:blipFill>
        <p:spPr>
          <a:xfrm>
            <a:off x="5642768" y="3191529"/>
            <a:ext cx="13098557" cy="105958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2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图论 Graph Theory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图论 Graph Theory</a:t>
            </a:r>
          </a:p>
        </p:txBody>
      </p:sp>
      <p:pic>
        <p:nvPicPr>
          <p:cNvPr id="14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6550" y="3641725"/>
            <a:ext cx="9690100" cy="9690100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交通运输…"/>
          <p:cNvSpPr/>
          <p:nvPr/>
        </p:nvSpPr>
        <p:spPr>
          <a:xfrm>
            <a:off x="15692518" y="3902075"/>
            <a:ext cx="5698967" cy="916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交通运输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社交网络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互联网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工作安排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脑区活动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程序状态执行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0"/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5" dur="1000"/>
                                        <p:tgtEl>
                                          <p:spTgt spid="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2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迷宫的本质是一棵树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迷宫的本质是一棵树</a:t>
            </a:r>
          </a:p>
        </p:txBody>
      </p:sp>
      <p:sp>
        <p:nvSpPr>
          <p:cNvPr id="1130" name="Line"/>
          <p:cNvSpPr/>
          <p:nvPr/>
        </p:nvSpPr>
        <p:spPr>
          <a:xfrm flipV="1">
            <a:off x="14837414" y="6569057"/>
            <a:ext cx="2450785" cy="306708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31" name="Line"/>
          <p:cNvSpPr/>
          <p:nvPr/>
        </p:nvSpPr>
        <p:spPr>
          <a:xfrm flipH="1" flipV="1">
            <a:off x="17242386" y="6670129"/>
            <a:ext cx="2549260" cy="32713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32" name="Line"/>
          <p:cNvSpPr/>
          <p:nvPr/>
        </p:nvSpPr>
        <p:spPr>
          <a:xfrm flipH="1" flipV="1">
            <a:off x="19801633" y="9613844"/>
            <a:ext cx="1211364" cy="32043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33" name="Circle"/>
          <p:cNvSpPr/>
          <p:nvPr/>
        </p:nvSpPr>
        <p:spPr>
          <a:xfrm>
            <a:off x="20113231" y="11886446"/>
            <a:ext cx="1524001" cy="1524001"/>
          </a:xfrm>
          <a:prstGeom prst="ellipse">
            <a:avLst/>
          </a:prstGeom>
          <a:solidFill>
            <a:srgbClr val="CA495A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34" name="Line"/>
          <p:cNvSpPr/>
          <p:nvPr/>
        </p:nvSpPr>
        <p:spPr>
          <a:xfrm flipV="1">
            <a:off x="18162768" y="9631556"/>
            <a:ext cx="1304299" cy="316893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35" name="Circle"/>
          <p:cNvSpPr/>
          <p:nvPr/>
        </p:nvSpPr>
        <p:spPr>
          <a:xfrm>
            <a:off x="17585866" y="11861046"/>
            <a:ext cx="1524001" cy="1524001"/>
          </a:xfrm>
          <a:prstGeom prst="ellipse">
            <a:avLst/>
          </a:prstGeom>
          <a:solidFill>
            <a:srgbClr val="CA495A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36" name="Line"/>
          <p:cNvSpPr/>
          <p:nvPr/>
        </p:nvSpPr>
        <p:spPr>
          <a:xfrm flipH="1" flipV="1">
            <a:off x="10284185" y="9522945"/>
            <a:ext cx="1211363" cy="32043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37" name="Circle"/>
          <p:cNvSpPr/>
          <p:nvPr/>
        </p:nvSpPr>
        <p:spPr>
          <a:xfrm>
            <a:off x="10697384" y="11795547"/>
            <a:ext cx="1524001" cy="1524001"/>
          </a:xfrm>
          <a:prstGeom prst="ellipse">
            <a:avLst/>
          </a:prstGeom>
          <a:solidFill>
            <a:srgbClr val="CA495A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38" name="Line"/>
          <p:cNvSpPr/>
          <p:nvPr/>
        </p:nvSpPr>
        <p:spPr>
          <a:xfrm flipV="1">
            <a:off x="4016859" y="9515257"/>
            <a:ext cx="1304300" cy="316893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39" name="Line"/>
          <p:cNvSpPr/>
          <p:nvPr/>
        </p:nvSpPr>
        <p:spPr>
          <a:xfrm flipH="1" flipV="1">
            <a:off x="13044350" y="4502015"/>
            <a:ext cx="4063088" cy="207354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40" name="Line"/>
          <p:cNvSpPr/>
          <p:nvPr/>
        </p:nvSpPr>
        <p:spPr>
          <a:xfrm flipV="1">
            <a:off x="7916583" y="4502319"/>
            <a:ext cx="5000767" cy="220023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41" name="Line"/>
          <p:cNvSpPr/>
          <p:nvPr/>
        </p:nvSpPr>
        <p:spPr>
          <a:xfrm flipH="1" flipV="1">
            <a:off x="7920586" y="6466929"/>
            <a:ext cx="2549260" cy="32713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42" name="Line"/>
          <p:cNvSpPr/>
          <p:nvPr/>
        </p:nvSpPr>
        <p:spPr>
          <a:xfrm flipV="1">
            <a:off x="5153468" y="6662844"/>
            <a:ext cx="2630828" cy="287951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43" name="Circle"/>
          <p:cNvSpPr/>
          <p:nvPr/>
        </p:nvSpPr>
        <p:spPr>
          <a:xfrm>
            <a:off x="12243910" y="3812868"/>
            <a:ext cx="1524001" cy="1524001"/>
          </a:xfrm>
          <a:prstGeom prst="ellipse">
            <a:avLst/>
          </a:prstGeom>
          <a:solidFill>
            <a:srgbClr val="CA495A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44" name="Circle"/>
          <p:cNvSpPr/>
          <p:nvPr/>
        </p:nvSpPr>
        <p:spPr>
          <a:xfrm>
            <a:off x="7154865" y="5848253"/>
            <a:ext cx="1524001" cy="1524001"/>
          </a:xfrm>
          <a:prstGeom prst="ellipse">
            <a:avLst/>
          </a:prstGeom>
          <a:solidFill>
            <a:srgbClr val="CA495A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45" name="Circle"/>
          <p:cNvSpPr/>
          <p:nvPr/>
        </p:nvSpPr>
        <p:spPr>
          <a:xfrm>
            <a:off x="16452795" y="5848253"/>
            <a:ext cx="1524001" cy="1524001"/>
          </a:xfrm>
          <a:prstGeom prst="ellipse">
            <a:avLst/>
          </a:prstGeom>
          <a:solidFill>
            <a:srgbClr val="CA495A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46" name="Circle"/>
          <p:cNvSpPr/>
          <p:nvPr/>
        </p:nvSpPr>
        <p:spPr>
          <a:xfrm>
            <a:off x="4475313" y="8748903"/>
            <a:ext cx="1524001" cy="1524001"/>
          </a:xfrm>
          <a:prstGeom prst="ellipse">
            <a:avLst/>
          </a:prstGeom>
          <a:solidFill>
            <a:srgbClr val="CA495A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47" name="Circle"/>
          <p:cNvSpPr/>
          <p:nvPr/>
        </p:nvSpPr>
        <p:spPr>
          <a:xfrm>
            <a:off x="9473290" y="8748903"/>
            <a:ext cx="1524001" cy="1524001"/>
          </a:xfrm>
          <a:prstGeom prst="ellipse">
            <a:avLst/>
          </a:prstGeom>
          <a:solidFill>
            <a:srgbClr val="CA495A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48" name="Circle"/>
          <p:cNvSpPr/>
          <p:nvPr/>
        </p:nvSpPr>
        <p:spPr>
          <a:xfrm>
            <a:off x="3243744" y="11770147"/>
            <a:ext cx="1524001" cy="1524001"/>
          </a:xfrm>
          <a:prstGeom prst="ellipse">
            <a:avLst/>
          </a:prstGeom>
          <a:solidFill>
            <a:srgbClr val="CA495A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49" name="Circle"/>
          <p:cNvSpPr/>
          <p:nvPr/>
        </p:nvSpPr>
        <p:spPr>
          <a:xfrm>
            <a:off x="18849548" y="8789003"/>
            <a:ext cx="1524001" cy="1524001"/>
          </a:xfrm>
          <a:prstGeom prst="ellipse">
            <a:avLst/>
          </a:prstGeom>
          <a:solidFill>
            <a:srgbClr val="CA495A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50" name="Line"/>
          <p:cNvSpPr/>
          <p:nvPr/>
        </p:nvSpPr>
        <p:spPr>
          <a:xfrm flipH="1" flipV="1">
            <a:off x="14804292" y="9573745"/>
            <a:ext cx="1211364" cy="32043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51" name="Circle"/>
          <p:cNvSpPr/>
          <p:nvPr/>
        </p:nvSpPr>
        <p:spPr>
          <a:xfrm>
            <a:off x="15217489" y="11846347"/>
            <a:ext cx="1524001" cy="1524001"/>
          </a:xfrm>
          <a:prstGeom prst="ellipse">
            <a:avLst/>
          </a:prstGeom>
          <a:solidFill>
            <a:srgbClr val="CA495A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52" name="Line"/>
          <p:cNvSpPr/>
          <p:nvPr/>
        </p:nvSpPr>
        <p:spPr>
          <a:xfrm flipV="1">
            <a:off x="13511312" y="9566057"/>
            <a:ext cx="1304299" cy="316893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53" name="Circle"/>
          <p:cNvSpPr/>
          <p:nvPr/>
        </p:nvSpPr>
        <p:spPr>
          <a:xfrm>
            <a:off x="12690125" y="11820947"/>
            <a:ext cx="1524001" cy="1524001"/>
          </a:xfrm>
          <a:prstGeom prst="ellipse">
            <a:avLst/>
          </a:prstGeom>
          <a:solidFill>
            <a:srgbClr val="CA495A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54" name="Circle"/>
          <p:cNvSpPr/>
          <p:nvPr/>
        </p:nvSpPr>
        <p:spPr>
          <a:xfrm>
            <a:off x="13953808" y="8748903"/>
            <a:ext cx="1524001" cy="1524001"/>
          </a:xfrm>
          <a:prstGeom prst="ellipse">
            <a:avLst/>
          </a:prstGeom>
          <a:solidFill>
            <a:srgbClr val="CA495A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迷宫生成 是一个生成树的过程"/>
          <p:cNvSpPr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迷宫生成 是一个生成树的过程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深度优先遍历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深度优先遍历</a:t>
            </a:r>
          </a:p>
        </p:txBody>
      </p:sp>
      <p:sp>
        <p:nvSpPr>
          <p:cNvPr id="1159" name="Line"/>
          <p:cNvSpPr/>
          <p:nvPr/>
        </p:nvSpPr>
        <p:spPr>
          <a:xfrm flipH="1" flipV="1">
            <a:off x="8166099" y="9711518"/>
            <a:ext cx="3190249" cy="1839306"/>
          </a:xfrm>
          <a:prstGeom prst="line">
            <a:avLst/>
          </a:prstGeom>
          <a:ln w="762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60" name="Line"/>
          <p:cNvSpPr/>
          <p:nvPr/>
        </p:nvSpPr>
        <p:spPr>
          <a:xfrm>
            <a:off x="3454378" y="11722100"/>
            <a:ext cx="7518444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61" name="Line"/>
          <p:cNvSpPr/>
          <p:nvPr/>
        </p:nvSpPr>
        <p:spPr>
          <a:xfrm flipH="1">
            <a:off x="11506199" y="5145260"/>
            <a:ext cx="1" cy="6731528"/>
          </a:xfrm>
          <a:prstGeom prst="line">
            <a:avLst/>
          </a:prstGeom>
          <a:ln w="762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62" name="Line"/>
          <p:cNvSpPr/>
          <p:nvPr/>
        </p:nvSpPr>
        <p:spPr>
          <a:xfrm flipH="1">
            <a:off x="2920999" y="4990295"/>
            <a:ext cx="2" cy="7161628"/>
          </a:xfrm>
          <a:prstGeom prst="line">
            <a:avLst/>
          </a:prstGeom>
          <a:ln w="762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63" name="Line"/>
          <p:cNvSpPr/>
          <p:nvPr/>
        </p:nvSpPr>
        <p:spPr>
          <a:xfrm>
            <a:off x="3403600" y="5028395"/>
            <a:ext cx="751844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64" name="Line"/>
          <p:cNvSpPr/>
          <p:nvPr/>
        </p:nvSpPr>
        <p:spPr>
          <a:xfrm>
            <a:off x="2997199" y="5180790"/>
            <a:ext cx="3632202" cy="1406274"/>
          </a:xfrm>
          <a:prstGeom prst="line">
            <a:avLst/>
          </a:prstGeom>
          <a:ln w="762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65" name="Line"/>
          <p:cNvSpPr/>
          <p:nvPr/>
        </p:nvSpPr>
        <p:spPr>
          <a:xfrm>
            <a:off x="2870199" y="5053790"/>
            <a:ext cx="1574802" cy="2827551"/>
          </a:xfrm>
          <a:prstGeom prst="line">
            <a:avLst/>
          </a:prstGeom>
          <a:ln w="762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66" name="0"/>
          <p:cNvSpPr/>
          <p:nvPr/>
        </p:nvSpPr>
        <p:spPr>
          <a:xfrm>
            <a:off x="19685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167" name="1"/>
          <p:cNvSpPr/>
          <p:nvPr/>
        </p:nvSpPr>
        <p:spPr>
          <a:xfrm>
            <a:off x="3594100" y="68961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168" name="2"/>
          <p:cNvSpPr/>
          <p:nvPr/>
        </p:nvSpPr>
        <p:spPr>
          <a:xfrm>
            <a:off x="5702300" y="55880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169" name="6"/>
          <p:cNvSpPr/>
          <p:nvPr/>
        </p:nvSpPr>
        <p:spPr>
          <a:xfrm>
            <a:off x="105537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170" name="Line"/>
          <p:cNvSpPr/>
          <p:nvPr/>
        </p:nvSpPr>
        <p:spPr>
          <a:xfrm flipV="1">
            <a:off x="3086099" y="9584518"/>
            <a:ext cx="4953001" cy="2162982"/>
          </a:xfrm>
          <a:prstGeom prst="line">
            <a:avLst/>
          </a:prstGeom>
          <a:ln w="762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71" name="4"/>
          <p:cNvSpPr/>
          <p:nvPr/>
        </p:nvSpPr>
        <p:spPr>
          <a:xfrm>
            <a:off x="10553700" y="107696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172" name="5"/>
          <p:cNvSpPr/>
          <p:nvPr/>
        </p:nvSpPr>
        <p:spPr>
          <a:xfrm>
            <a:off x="1968500" y="107696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173" name="3"/>
          <p:cNvSpPr/>
          <p:nvPr/>
        </p:nvSpPr>
        <p:spPr>
          <a:xfrm>
            <a:off x="7213600" y="86360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174" name="0     1     2     5    6…"/>
          <p:cNvSpPr/>
          <p:nvPr/>
        </p:nvSpPr>
        <p:spPr>
          <a:xfrm>
            <a:off x="14676518" y="4394200"/>
            <a:ext cx="6359367" cy="635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1     2     5    6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1</a:t>
            </a:r>
            <a:r>
              <a:rPr b="1"/>
              <a:t> </a:t>
            </a:r>
            <a:r>
              <a:t>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2</a:t>
            </a:r>
            <a:r>
              <a:t> 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3</a:t>
            </a:r>
            <a:r>
              <a:t>     4     5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4</a:t>
            </a:r>
            <a:r>
              <a:t>     3     5     6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5</a:t>
            </a:r>
            <a:r>
              <a:t>     0     3     4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6</a:t>
            </a:r>
            <a:r>
              <a:t>     0     4  </a:t>
            </a:r>
          </a:p>
        </p:txBody>
      </p:sp>
      <p:sp>
        <p:nvSpPr>
          <p:cNvPr id="1175" name="0"/>
          <p:cNvSpPr/>
          <p:nvPr/>
        </p:nvSpPr>
        <p:spPr>
          <a:xfrm>
            <a:off x="14643100" y="112141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176" name="1"/>
          <p:cNvSpPr/>
          <p:nvPr/>
        </p:nvSpPr>
        <p:spPr>
          <a:xfrm>
            <a:off x="16040100" y="112141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177" name="2"/>
          <p:cNvSpPr/>
          <p:nvPr/>
        </p:nvSpPr>
        <p:spPr>
          <a:xfrm>
            <a:off x="17437100" y="112141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178" name="5"/>
          <p:cNvSpPr/>
          <p:nvPr/>
        </p:nvSpPr>
        <p:spPr>
          <a:xfrm>
            <a:off x="18834100" y="112141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179" name="3"/>
          <p:cNvSpPr/>
          <p:nvPr/>
        </p:nvSpPr>
        <p:spPr>
          <a:xfrm>
            <a:off x="20231100" y="112141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180" name="4"/>
          <p:cNvSpPr/>
          <p:nvPr/>
        </p:nvSpPr>
        <p:spPr>
          <a:xfrm>
            <a:off x="21628100" y="112141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181" name="6"/>
          <p:cNvSpPr/>
          <p:nvPr/>
        </p:nvSpPr>
        <p:spPr>
          <a:xfrm>
            <a:off x="23025100" y="112141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广度优先遍历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广度优先遍历</a:t>
            </a:r>
          </a:p>
        </p:txBody>
      </p:sp>
      <p:sp>
        <p:nvSpPr>
          <p:cNvPr id="1184" name="Line"/>
          <p:cNvSpPr/>
          <p:nvPr/>
        </p:nvSpPr>
        <p:spPr>
          <a:xfrm flipH="1" flipV="1">
            <a:off x="8166099" y="9711518"/>
            <a:ext cx="3190249" cy="183930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85" name="Line"/>
          <p:cNvSpPr/>
          <p:nvPr/>
        </p:nvSpPr>
        <p:spPr>
          <a:xfrm>
            <a:off x="3454378" y="11722100"/>
            <a:ext cx="7518444" cy="0"/>
          </a:xfrm>
          <a:prstGeom prst="line">
            <a:avLst/>
          </a:prstGeom>
          <a:ln w="762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86" name="Line"/>
          <p:cNvSpPr/>
          <p:nvPr/>
        </p:nvSpPr>
        <p:spPr>
          <a:xfrm flipH="1">
            <a:off x="11506199" y="5145260"/>
            <a:ext cx="1" cy="673152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87" name="Line"/>
          <p:cNvSpPr/>
          <p:nvPr/>
        </p:nvSpPr>
        <p:spPr>
          <a:xfrm flipH="1">
            <a:off x="2920999" y="4990295"/>
            <a:ext cx="2" cy="7161628"/>
          </a:xfrm>
          <a:prstGeom prst="line">
            <a:avLst/>
          </a:prstGeom>
          <a:ln w="762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88" name="Line"/>
          <p:cNvSpPr/>
          <p:nvPr/>
        </p:nvSpPr>
        <p:spPr>
          <a:xfrm>
            <a:off x="3403600" y="5028395"/>
            <a:ext cx="7518444" cy="1"/>
          </a:xfrm>
          <a:prstGeom prst="line">
            <a:avLst/>
          </a:prstGeom>
          <a:ln w="762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89" name="Line"/>
          <p:cNvSpPr/>
          <p:nvPr/>
        </p:nvSpPr>
        <p:spPr>
          <a:xfrm>
            <a:off x="2997199" y="5180790"/>
            <a:ext cx="3632202" cy="1406274"/>
          </a:xfrm>
          <a:prstGeom prst="line">
            <a:avLst/>
          </a:prstGeom>
          <a:ln w="762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90" name="Line"/>
          <p:cNvSpPr/>
          <p:nvPr/>
        </p:nvSpPr>
        <p:spPr>
          <a:xfrm>
            <a:off x="2870199" y="5053790"/>
            <a:ext cx="1574802" cy="2827551"/>
          </a:xfrm>
          <a:prstGeom prst="line">
            <a:avLst/>
          </a:prstGeom>
          <a:ln w="762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91" name="0"/>
          <p:cNvSpPr/>
          <p:nvPr/>
        </p:nvSpPr>
        <p:spPr>
          <a:xfrm>
            <a:off x="19685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192" name="1"/>
          <p:cNvSpPr/>
          <p:nvPr/>
        </p:nvSpPr>
        <p:spPr>
          <a:xfrm>
            <a:off x="3594100" y="68961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193" name="2"/>
          <p:cNvSpPr/>
          <p:nvPr/>
        </p:nvSpPr>
        <p:spPr>
          <a:xfrm>
            <a:off x="5702300" y="55880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194" name="6"/>
          <p:cNvSpPr/>
          <p:nvPr/>
        </p:nvSpPr>
        <p:spPr>
          <a:xfrm>
            <a:off x="10553700" y="39878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195" name="Line"/>
          <p:cNvSpPr/>
          <p:nvPr/>
        </p:nvSpPr>
        <p:spPr>
          <a:xfrm flipV="1">
            <a:off x="3086099" y="9584518"/>
            <a:ext cx="4953001" cy="2162982"/>
          </a:xfrm>
          <a:prstGeom prst="line">
            <a:avLst/>
          </a:prstGeom>
          <a:ln w="762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96" name="4"/>
          <p:cNvSpPr/>
          <p:nvPr/>
        </p:nvSpPr>
        <p:spPr>
          <a:xfrm>
            <a:off x="10553700" y="107696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197" name="5"/>
          <p:cNvSpPr/>
          <p:nvPr/>
        </p:nvSpPr>
        <p:spPr>
          <a:xfrm>
            <a:off x="1968500" y="107696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198" name="3"/>
          <p:cNvSpPr/>
          <p:nvPr/>
        </p:nvSpPr>
        <p:spPr>
          <a:xfrm>
            <a:off x="7213600" y="86360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199" name="0"/>
          <p:cNvSpPr/>
          <p:nvPr/>
        </p:nvSpPr>
        <p:spPr>
          <a:xfrm>
            <a:off x="14541500" y="112141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200" name="1"/>
          <p:cNvSpPr/>
          <p:nvPr/>
        </p:nvSpPr>
        <p:spPr>
          <a:xfrm>
            <a:off x="15913100" y="112141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201" name="2"/>
          <p:cNvSpPr/>
          <p:nvPr/>
        </p:nvSpPr>
        <p:spPr>
          <a:xfrm>
            <a:off x="17284700" y="112141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202" name="5"/>
          <p:cNvSpPr/>
          <p:nvPr/>
        </p:nvSpPr>
        <p:spPr>
          <a:xfrm>
            <a:off x="18656300" y="112141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203" name="6"/>
          <p:cNvSpPr/>
          <p:nvPr/>
        </p:nvSpPr>
        <p:spPr>
          <a:xfrm>
            <a:off x="20027900" y="112141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204" name="4"/>
          <p:cNvSpPr/>
          <p:nvPr/>
        </p:nvSpPr>
        <p:spPr>
          <a:xfrm>
            <a:off x="22771100" y="112141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205" name="3"/>
          <p:cNvSpPr/>
          <p:nvPr/>
        </p:nvSpPr>
        <p:spPr>
          <a:xfrm>
            <a:off x="21399500" y="11214100"/>
            <a:ext cx="1016000" cy="1016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206" name="0     1     2     5    6…"/>
          <p:cNvSpPr/>
          <p:nvPr/>
        </p:nvSpPr>
        <p:spPr>
          <a:xfrm>
            <a:off x="14676518" y="4394200"/>
            <a:ext cx="6359367" cy="635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0</a:t>
            </a:r>
            <a:r>
              <a:t>     1     2     5    6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1</a:t>
            </a:r>
            <a:r>
              <a:rPr b="1"/>
              <a:t> </a:t>
            </a:r>
            <a:r>
              <a:t>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2</a:t>
            </a:r>
            <a:r>
              <a:t>     0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3</a:t>
            </a:r>
            <a:r>
              <a:t>     4     5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4</a:t>
            </a:r>
            <a:r>
              <a:t>     3     5     6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5</a:t>
            </a:r>
            <a:r>
              <a:t>     0     3     4</a:t>
            </a:r>
          </a:p>
          <a:p>
            <a:pPr algn="l"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CA495A"/>
                </a:solidFill>
              </a:rPr>
              <a:t>6</a:t>
            </a:r>
            <a:r>
              <a:t>     0     4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迷宫生成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迷宫生成</a:t>
            </a:r>
          </a:p>
        </p:txBody>
      </p:sp>
      <p:sp>
        <p:nvSpPr>
          <p:cNvPr id="1209" name="Square"/>
          <p:cNvSpPr/>
          <p:nvPr/>
        </p:nvSpPr>
        <p:spPr>
          <a:xfrm>
            <a:off x="3746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10" name="Square"/>
          <p:cNvSpPr/>
          <p:nvPr/>
        </p:nvSpPr>
        <p:spPr>
          <a:xfrm>
            <a:off x="45593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11" name="Square"/>
          <p:cNvSpPr/>
          <p:nvPr/>
        </p:nvSpPr>
        <p:spPr>
          <a:xfrm>
            <a:off x="53721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12" name="Square"/>
          <p:cNvSpPr/>
          <p:nvPr/>
        </p:nvSpPr>
        <p:spPr>
          <a:xfrm>
            <a:off x="61849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13" name="Square"/>
          <p:cNvSpPr/>
          <p:nvPr/>
        </p:nvSpPr>
        <p:spPr>
          <a:xfrm>
            <a:off x="69977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14" name="Square"/>
          <p:cNvSpPr/>
          <p:nvPr/>
        </p:nvSpPr>
        <p:spPr>
          <a:xfrm>
            <a:off x="7810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15" name="Square"/>
          <p:cNvSpPr/>
          <p:nvPr/>
        </p:nvSpPr>
        <p:spPr>
          <a:xfrm>
            <a:off x="86233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16" name="Square"/>
          <p:cNvSpPr/>
          <p:nvPr/>
        </p:nvSpPr>
        <p:spPr>
          <a:xfrm>
            <a:off x="94361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17" name="Square"/>
          <p:cNvSpPr/>
          <p:nvPr/>
        </p:nvSpPr>
        <p:spPr>
          <a:xfrm>
            <a:off x="102489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18" name="Square"/>
          <p:cNvSpPr/>
          <p:nvPr/>
        </p:nvSpPr>
        <p:spPr>
          <a:xfrm>
            <a:off x="110617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19" name="Square"/>
          <p:cNvSpPr/>
          <p:nvPr/>
        </p:nvSpPr>
        <p:spPr>
          <a:xfrm>
            <a:off x="11874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20" name="Square"/>
          <p:cNvSpPr/>
          <p:nvPr/>
        </p:nvSpPr>
        <p:spPr>
          <a:xfrm>
            <a:off x="126873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21" name="Square"/>
          <p:cNvSpPr/>
          <p:nvPr/>
        </p:nvSpPr>
        <p:spPr>
          <a:xfrm>
            <a:off x="135001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22" name="Square"/>
          <p:cNvSpPr/>
          <p:nvPr/>
        </p:nvSpPr>
        <p:spPr>
          <a:xfrm>
            <a:off x="143129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23" name="Square"/>
          <p:cNvSpPr/>
          <p:nvPr/>
        </p:nvSpPr>
        <p:spPr>
          <a:xfrm>
            <a:off x="151257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24" name="Square"/>
          <p:cNvSpPr/>
          <p:nvPr/>
        </p:nvSpPr>
        <p:spPr>
          <a:xfrm>
            <a:off x="15938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25" name="Square"/>
          <p:cNvSpPr/>
          <p:nvPr/>
        </p:nvSpPr>
        <p:spPr>
          <a:xfrm>
            <a:off x="167513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26" name="Square"/>
          <p:cNvSpPr/>
          <p:nvPr/>
        </p:nvSpPr>
        <p:spPr>
          <a:xfrm>
            <a:off x="175641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27" name="Square"/>
          <p:cNvSpPr/>
          <p:nvPr/>
        </p:nvSpPr>
        <p:spPr>
          <a:xfrm>
            <a:off x="183769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28" name="Square"/>
          <p:cNvSpPr/>
          <p:nvPr/>
        </p:nvSpPr>
        <p:spPr>
          <a:xfrm>
            <a:off x="191897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29" name="Square"/>
          <p:cNvSpPr/>
          <p:nvPr/>
        </p:nvSpPr>
        <p:spPr>
          <a:xfrm>
            <a:off x="20002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30" name="Square"/>
          <p:cNvSpPr/>
          <p:nvPr/>
        </p:nvSpPr>
        <p:spPr>
          <a:xfrm>
            <a:off x="37465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31" name="Square"/>
          <p:cNvSpPr/>
          <p:nvPr/>
        </p:nvSpPr>
        <p:spPr>
          <a:xfrm>
            <a:off x="45593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32" name="Square"/>
          <p:cNvSpPr/>
          <p:nvPr/>
        </p:nvSpPr>
        <p:spPr>
          <a:xfrm>
            <a:off x="53721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33" name="Square"/>
          <p:cNvSpPr/>
          <p:nvPr/>
        </p:nvSpPr>
        <p:spPr>
          <a:xfrm>
            <a:off x="61849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34" name="Square"/>
          <p:cNvSpPr/>
          <p:nvPr/>
        </p:nvSpPr>
        <p:spPr>
          <a:xfrm>
            <a:off x="69977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35" name="Square"/>
          <p:cNvSpPr/>
          <p:nvPr/>
        </p:nvSpPr>
        <p:spPr>
          <a:xfrm>
            <a:off x="78105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36" name="Square"/>
          <p:cNvSpPr/>
          <p:nvPr/>
        </p:nvSpPr>
        <p:spPr>
          <a:xfrm>
            <a:off x="86233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37" name="Square"/>
          <p:cNvSpPr/>
          <p:nvPr/>
        </p:nvSpPr>
        <p:spPr>
          <a:xfrm>
            <a:off x="94361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38" name="Square"/>
          <p:cNvSpPr/>
          <p:nvPr/>
        </p:nvSpPr>
        <p:spPr>
          <a:xfrm>
            <a:off x="102489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39" name="Square"/>
          <p:cNvSpPr/>
          <p:nvPr/>
        </p:nvSpPr>
        <p:spPr>
          <a:xfrm>
            <a:off x="110617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40" name="Square"/>
          <p:cNvSpPr/>
          <p:nvPr/>
        </p:nvSpPr>
        <p:spPr>
          <a:xfrm>
            <a:off x="118745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41" name="Square"/>
          <p:cNvSpPr/>
          <p:nvPr/>
        </p:nvSpPr>
        <p:spPr>
          <a:xfrm>
            <a:off x="126873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42" name="Square"/>
          <p:cNvSpPr/>
          <p:nvPr/>
        </p:nvSpPr>
        <p:spPr>
          <a:xfrm>
            <a:off x="135001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43" name="Square"/>
          <p:cNvSpPr/>
          <p:nvPr/>
        </p:nvSpPr>
        <p:spPr>
          <a:xfrm>
            <a:off x="143129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44" name="Square"/>
          <p:cNvSpPr/>
          <p:nvPr/>
        </p:nvSpPr>
        <p:spPr>
          <a:xfrm>
            <a:off x="151257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45" name="Square"/>
          <p:cNvSpPr/>
          <p:nvPr/>
        </p:nvSpPr>
        <p:spPr>
          <a:xfrm>
            <a:off x="159385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46" name="Square"/>
          <p:cNvSpPr/>
          <p:nvPr/>
        </p:nvSpPr>
        <p:spPr>
          <a:xfrm>
            <a:off x="167513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47" name="Square"/>
          <p:cNvSpPr/>
          <p:nvPr/>
        </p:nvSpPr>
        <p:spPr>
          <a:xfrm>
            <a:off x="175641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48" name="Square"/>
          <p:cNvSpPr/>
          <p:nvPr/>
        </p:nvSpPr>
        <p:spPr>
          <a:xfrm>
            <a:off x="183769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49" name="Square"/>
          <p:cNvSpPr/>
          <p:nvPr/>
        </p:nvSpPr>
        <p:spPr>
          <a:xfrm>
            <a:off x="191897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50" name="Square"/>
          <p:cNvSpPr/>
          <p:nvPr/>
        </p:nvSpPr>
        <p:spPr>
          <a:xfrm>
            <a:off x="200025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51" name="Square"/>
          <p:cNvSpPr/>
          <p:nvPr/>
        </p:nvSpPr>
        <p:spPr>
          <a:xfrm>
            <a:off x="3746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52" name="Square"/>
          <p:cNvSpPr/>
          <p:nvPr/>
        </p:nvSpPr>
        <p:spPr>
          <a:xfrm>
            <a:off x="45593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53" name="Square"/>
          <p:cNvSpPr/>
          <p:nvPr/>
        </p:nvSpPr>
        <p:spPr>
          <a:xfrm>
            <a:off x="53721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54" name="Square"/>
          <p:cNvSpPr/>
          <p:nvPr/>
        </p:nvSpPr>
        <p:spPr>
          <a:xfrm>
            <a:off x="61849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55" name="Square"/>
          <p:cNvSpPr/>
          <p:nvPr/>
        </p:nvSpPr>
        <p:spPr>
          <a:xfrm>
            <a:off x="69977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56" name="Square"/>
          <p:cNvSpPr/>
          <p:nvPr/>
        </p:nvSpPr>
        <p:spPr>
          <a:xfrm>
            <a:off x="7810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57" name="Square"/>
          <p:cNvSpPr/>
          <p:nvPr/>
        </p:nvSpPr>
        <p:spPr>
          <a:xfrm>
            <a:off x="86233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58" name="Square"/>
          <p:cNvSpPr/>
          <p:nvPr/>
        </p:nvSpPr>
        <p:spPr>
          <a:xfrm>
            <a:off x="94361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59" name="Square"/>
          <p:cNvSpPr/>
          <p:nvPr/>
        </p:nvSpPr>
        <p:spPr>
          <a:xfrm>
            <a:off x="102489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60" name="Square"/>
          <p:cNvSpPr/>
          <p:nvPr/>
        </p:nvSpPr>
        <p:spPr>
          <a:xfrm>
            <a:off x="110617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61" name="Square"/>
          <p:cNvSpPr/>
          <p:nvPr/>
        </p:nvSpPr>
        <p:spPr>
          <a:xfrm>
            <a:off x="11874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62" name="Square"/>
          <p:cNvSpPr/>
          <p:nvPr/>
        </p:nvSpPr>
        <p:spPr>
          <a:xfrm>
            <a:off x="126873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63" name="Square"/>
          <p:cNvSpPr/>
          <p:nvPr/>
        </p:nvSpPr>
        <p:spPr>
          <a:xfrm>
            <a:off x="135001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64" name="Square"/>
          <p:cNvSpPr/>
          <p:nvPr/>
        </p:nvSpPr>
        <p:spPr>
          <a:xfrm>
            <a:off x="143129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65" name="Square"/>
          <p:cNvSpPr/>
          <p:nvPr/>
        </p:nvSpPr>
        <p:spPr>
          <a:xfrm>
            <a:off x="151257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66" name="Square"/>
          <p:cNvSpPr/>
          <p:nvPr/>
        </p:nvSpPr>
        <p:spPr>
          <a:xfrm>
            <a:off x="15938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67" name="Square"/>
          <p:cNvSpPr/>
          <p:nvPr/>
        </p:nvSpPr>
        <p:spPr>
          <a:xfrm>
            <a:off x="167513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68" name="Square"/>
          <p:cNvSpPr/>
          <p:nvPr/>
        </p:nvSpPr>
        <p:spPr>
          <a:xfrm>
            <a:off x="175641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69" name="Square"/>
          <p:cNvSpPr/>
          <p:nvPr/>
        </p:nvSpPr>
        <p:spPr>
          <a:xfrm>
            <a:off x="183769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70" name="Square"/>
          <p:cNvSpPr/>
          <p:nvPr/>
        </p:nvSpPr>
        <p:spPr>
          <a:xfrm>
            <a:off x="191897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71" name="Square"/>
          <p:cNvSpPr/>
          <p:nvPr/>
        </p:nvSpPr>
        <p:spPr>
          <a:xfrm>
            <a:off x="20002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72" name="Square"/>
          <p:cNvSpPr/>
          <p:nvPr/>
        </p:nvSpPr>
        <p:spPr>
          <a:xfrm>
            <a:off x="37465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73" name="Square"/>
          <p:cNvSpPr/>
          <p:nvPr/>
        </p:nvSpPr>
        <p:spPr>
          <a:xfrm>
            <a:off x="45593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74" name="Square"/>
          <p:cNvSpPr/>
          <p:nvPr/>
        </p:nvSpPr>
        <p:spPr>
          <a:xfrm>
            <a:off x="53721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75" name="Square"/>
          <p:cNvSpPr/>
          <p:nvPr/>
        </p:nvSpPr>
        <p:spPr>
          <a:xfrm>
            <a:off x="61849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76" name="Square"/>
          <p:cNvSpPr/>
          <p:nvPr/>
        </p:nvSpPr>
        <p:spPr>
          <a:xfrm>
            <a:off x="69977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77" name="Square"/>
          <p:cNvSpPr/>
          <p:nvPr/>
        </p:nvSpPr>
        <p:spPr>
          <a:xfrm>
            <a:off x="78105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78" name="Square"/>
          <p:cNvSpPr/>
          <p:nvPr/>
        </p:nvSpPr>
        <p:spPr>
          <a:xfrm>
            <a:off x="86233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79" name="Square"/>
          <p:cNvSpPr/>
          <p:nvPr/>
        </p:nvSpPr>
        <p:spPr>
          <a:xfrm>
            <a:off x="94361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80" name="Square"/>
          <p:cNvSpPr/>
          <p:nvPr/>
        </p:nvSpPr>
        <p:spPr>
          <a:xfrm>
            <a:off x="102489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81" name="Square"/>
          <p:cNvSpPr/>
          <p:nvPr/>
        </p:nvSpPr>
        <p:spPr>
          <a:xfrm>
            <a:off x="110617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82" name="Square"/>
          <p:cNvSpPr/>
          <p:nvPr/>
        </p:nvSpPr>
        <p:spPr>
          <a:xfrm>
            <a:off x="118745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83" name="Square"/>
          <p:cNvSpPr/>
          <p:nvPr/>
        </p:nvSpPr>
        <p:spPr>
          <a:xfrm>
            <a:off x="126873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84" name="Square"/>
          <p:cNvSpPr/>
          <p:nvPr/>
        </p:nvSpPr>
        <p:spPr>
          <a:xfrm>
            <a:off x="135001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85" name="Square"/>
          <p:cNvSpPr/>
          <p:nvPr/>
        </p:nvSpPr>
        <p:spPr>
          <a:xfrm>
            <a:off x="143129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86" name="Square"/>
          <p:cNvSpPr/>
          <p:nvPr/>
        </p:nvSpPr>
        <p:spPr>
          <a:xfrm>
            <a:off x="151257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87" name="Square"/>
          <p:cNvSpPr/>
          <p:nvPr/>
        </p:nvSpPr>
        <p:spPr>
          <a:xfrm>
            <a:off x="159385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88" name="Square"/>
          <p:cNvSpPr/>
          <p:nvPr/>
        </p:nvSpPr>
        <p:spPr>
          <a:xfrm>
            <a:off x="167513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89" name="Square"/>
          <p:cNvSpPr/>
          <p:nvPr/>
        </p:nvSpPr>
        <p:spPr>
          <a:xfrm>
            <a:off x="175641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90" name="Square"/>
          <p:cNvSpPr/>
          <p:nvPr/>
        </p:nvSpPr>
        <p:spPr>
          <a:xfrm>
            <a:off x="183769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91" name="Square"/>
          <p:cNvSpPr/>
          <p:nvPr/>
        </p:nvSpPr>
        <p:spPr>
          <a:xfrm>
            <a:off x="191897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92" name="Square"/>
          <p:cNvSpPr/>
          <p:nvPr/>
        </p:nvSpPr>
        <p:spPr>
          <a:xfrm>
            <a:off x="200025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93" name="Square"/>
          <p:cNvSpPr/>
          <p:nvPr/>
        </p:nvSpPr>
        <p:spPr>
          <a:xfrm>
            <a:off x="3746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94" name="Square"/>
          <p:cNvSpPr/>
          <p:nvPr/>
        </p:nvSpPr>
        <p:spPr>
          <a:xfrm>
            <a:off x="45593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95" name="Square"/>
          <p:cNvSpPr/>
          <p:nvPr/>
        </p:nvSpPr>
        <p:spPr>
          <a:xfrm>
            <a:off x="53721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96" name="Square"/>
          <p:cNvSpPr/>
          <p:nvPr/>
        </p:nvSpPr>
        <p:spPr>
          <a:xfrm>
            <a:off x="61849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97" name="Square"/>
          <p:cNvSpPr/>
          <p:nvPr/>
        </p:nvSpPr>
        <p:spPr>
          <a:xfrm>
            <a:off x="69977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98" name="Square"/>
          <p:cNvSpPr/>
          <p:nvPr/>
        </p:nvSpPr>
        <p:spPr>
          <a:xfrm>
            <a:off x="7810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299" name="Square"/>
          <p:cNvSpPr/>
          <p:nvPr/>
        </p:nvSpPr>
        <p:spPr>
          <a:xfrm>
            <a:off x="86233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00" name="Square"/>
          <p:cNvSpPr/>
          <p:nvPr/>
        </p:nvSpPr>
        <p:spPr>
          <a:xfrm>
            <a:off x="94361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01" name="Square"/>
          <p:cNvSpPr/>
          <p:nvPr/>
        </p:nvSpPr>
        <p:spPr>
          <a:xfrm>
            <a:off x="102489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02" name="Square"/>
          <p:cNvSpPr/>
          <p:nvPr/>
        </p:nvSpPr>
        <p:spPr>
          <a:xfrm>
            <a:off x="110617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03" name="Square"/>
          <p:cNvSpPr/>
          <p:nvPr/>
        </p:nvSpPr>
        <p:spPr>
          <a:xfrm>
            <a:off x="11874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04" name="Square"/>
          <p:cNvSpPr/>
          <p:nvPr/>
        </p:nvSpPr>
        <p:spPr>
          <a:xfrm>
            <a:off x="126873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05" name="Square"/>
          <p:cNvSpPr/>
          <p:nvPr/>
        </p:nvSpPr>
        <p:spPr>
          <a:xfrm>
            <a:off x="135001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06" name="Square"/>
          <p:cNvSpPr/>
          <p:nvPr/>
        </p:nvSpPr>
        <p:spPr>
          <a:xfrm>
            <a:off x="143129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07" name="Square"/>
          <p:cNvSpPr/>
          <p:nvPr/>
        </p:nvSpPr>
        <p:spPr>
          <a:xfrm>
            <a:off x="151257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08" name="Square"/>
          <p:cNvSpPr/>
          <p:nvPr/>
        </p:nvSpPr>
        <p:spPr>
          <a:xfrm>
            <a:off x="15938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09" name="Square"/>
          <p:cNvSpPr/>
          <p:nvPr/>
        </p:nvSpPr>
        <p:spPr>
          <a:xfrm>
            <a:off x="167513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10" name="Square"/>
          <p:cNvSpPr/>
          <p:nvPr/>
        </p:nvSpPr>
        <p:spPr>
          <a:xfrm>
            <a:off x="175641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11" name="Square"/>
          <p:cNvSpPr/>
          <p:nvPr/>
        </p:nvSpPr>
        <p:spPr>
          <a:xfrm>
            <a:off x="183769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12" name="Square"/>
          <p:cNvSpPr/>
          <p:nvPr/>
        </p:nvSpPr>
        <p:spPr>
          <a:xfrm>
            <a:off x="191897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13" name="Square"/>
          <p:cNvSpPr/>
          <p:nvPr/>
        </p:nvSpPr>
        <p:spPr>
          <a:xfrm>
            <a:off x="20002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14" name="Square"/>
          <p:cNvSpPr/>
          <p:nvPr/>
        </p:nvSpPr>
        <p:spPr>
          <a:xfrm>
            <a:off x="37465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15" name="Square"/>
          <p:cNvSpPr/>
          <p:nvPr/>
        </p:nvSpPr>
        <p:spPr>
          <a:xfrm>
            <a:off x="45593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16" name="Square"/>
          <p:cNvSpPr/>
          <p:nvPr/>
        </p:nvSpPr>
        <p:spPr>
          <a:xfrm>
            <a:off x="53721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17" name="Square"/>
          <p:cNvSpPr/>
          <p:nvPr/>
        </p:nvSpPr>
        <p:spPr>
          <a:xfrm>
            <a:off x="61849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18" name="Square"/>
          <p:cNvSpPr/>
          <p:nvPr/>
        </p:nvSpPr>
        <p:spPr>
          <a:xfrm>
            <a:off x="69977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19" name="Square"/>
          <p:cNvSpPr/>
          <p:nvPr/>
        </p:nvSpPr>
        <p:spPr>
          <a:xfrm>
            <a:off x="78105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20" name="Square"/>
          <p:cNvSpPr/>
          <p:nvPr/>
        </p:nvSpPr>
        <p:spPr>
          <a:xfrm>
            <a:off x="86233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21" name="Square"/>
          <p:cNvSpPr/>
          <p:nvPr/>
        </p:nvSpPr>
        <p:spPr>
          <a:xfrm>
            <a:off x="94361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22" name="Square"/>
          <p:cNvSpPr/>
          <p:nvPr/>
        </p:nvSpPr>
        <p:spPr>
          <a:xfrm>
            <a:off x="102489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23" name="Square"/>
          <p:cNvSpPr/>
          <p:nvPr/>
        </p:nvSpPr>
        <p:spPr>
          <a:xfrm>
            <a:off x="110617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24" name="Square"/>
          <p:cNvSpPr/>
          <p:nvPr/>
        </p:nvSpPr>
        <p:spPr>
          <a:xfrm>
            <a:off x="118745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25" name="Square"/>
          <p:cNvSpPr/>
          <p:nvPr/>
        </p:nvSpPr>
        <p:spPr>
          <a:xfrm>
            <a:off x="126873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26" name="Square"/>
          <p:cNvSpPr/>
          <p:nvPr/>
        </p:nvSpPr>
        <p:spPr>
          <a:xfrm>
            <a:off x="135001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27" name="Square"/>
          <p:cNvSpPr/>
          <p:nvPr/>
        </p:nvSpPr>
        <p:spPr>
          <a:xfrm>
            <a:off x="143129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28" name="Square"/>
          <p:cNvSpPr/>
          <p:nvPr/>
        </p:nvSpPr>
        <p:spPr>
          <a:xfrm>
            <a:off x="151257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29" name="Square"/>
          <p:cNvSpPr/>
          <p:nvPr/>
        </p:nvSpPr>
        <p:spPr>
          <a:xfrm>
            <a:off x="159385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30" name="Square"/>
          <p:cNvSpPr/>
          <p:nvPr/>
        </p:nvSpPr>
        <p:spPr>
          <a:xfrm>
            <a:off x="167513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31" name="Square"/>
          <p:cNvSpPr/>
          <p:nvPr/>
        </p:nvSpPr>
        <p:spPr>
          <a:xfrm>
            <a:off x="175641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32" name="Square"/>
          <p:cNvSpPr/>
          <p:nvPr/>
        </p:nvSpPr>
        <p:spPr>
          <a:xfrm>
            <a:off x="183769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33" name="Square"/>
          <p:cNvSpPr/>
          <p:nvPr/>
        </p:nvSpPr>
        <p:spPr>
          <a:xfrm>
            <a:off x="191897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34" name="Square"/>
          <p:cNvSpPr/>
          <p:nvPr/>
        </p:nvSpPr>
        <p:spPr>
          <a:xfrm>
            <a:off x="200025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35" name="Square"/>
          <p:cNvSpPr/>
          <p:nvPr/>
        </p:nvSpPr>
        <p:spPr>
          <a:xfrm>
            <a:off x="3746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36" name="Square"/>
          <p:cNvSpPr/>
          <p:nvPr/>
        </p:nvSpPr>
        <p:spPr>
          <a:xfrm>
            <a:off x="45593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37" name="Square"/>
          <p:cNvSpPr/>
          <p:nvPr/>
        </p:nvSpPr>
        <p:spPr>
          <a:xfrm>
            <a:off x="53721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38" name="Square"/>
          <p:cNvSpPr/>
          <p:nvPr/>
        </p:nvSpPr>
        <p:spPr>
          <a:xfrm>
            <a:off x="61849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39" name="Square"/>
          <p:cNvSpPr/>
          <p:nvPr/>
        </p:nvSpPr>
        <p:spPr>
          <a:xfrm>
            <a:off x="69977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40" name="Square"/>
          <p:cNvSpPr/>
          <p:nvPr/>
        </p:nvSpPr>
        <p:spPr>
          <a:xfrm>
            <a:off x="7810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41" name="Square"/>
          <p:cNvSpPr/>
          <p:nvPr/>
        </p:nvSpPr>
        <p:spPr>
          <a:xfrm>
            <a:off x="86233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42" name="Square"/>
          <p:cNvSpPr/>
          <p:nvPr/>
        </p:nvSpPr>
        <p:spPr>
          <a:xfrm>
            <a:off x="94361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43" name="Square"/>
          <p:cNvSpPr/>
          <p:nvPr/>
        </p:nvSpPr>
        <p:spPr>
          <a:xfrm>
            <a:off x="102489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44" name="Square"/>
          <p:cNvSpPr/>
          <p:nvPr/>
        </p:nvSpPr>
        <p:spPr>
          <a:xfrm>
            <a:off x="110617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45" name="Square"/>
          <p:cNvSpPr/>
          <p:nvPr/>
        </p:nvSpPr>
        <p:spPr>
          <a:xfrm>
            <a:off x="11874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46" name="Square"/>
          <p:cNvSpPr/>
          <p:nvPr/>
        </p:nvSpPr>
        <p:spPr>
          <a:xfrm>
            <a:off x="126873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47" name="Square"/>
          <p:cNvSpPr/>
          <p:nvPr/>
        </p:nvSpPr>
        <p:spPr>
          <a:xfrm>
            <a:off x="135001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48" name="Square"/>
          <p:cNvSpPr/>
          <p:nvPr/>
        </p:nvSpPr>
        <p:spPr>
          <a:xfrm>
            <a:off x="143129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49" name="Square"/>
          <p:cNvSpPr/>
          <p:nvPr/>
        </p:nvSpPr>
        <p:spPr>
          <a:xfrm>
            <a:off x="151257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50" name="Square"/>
          <p:cNvSpPr/>
          <p:nvPr/>
        </p:nvSpPr>
        <p:spPr>
          <a:xfrm>
            <a:off x="15938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51" name="Square"/>
          <p:cNvSpPr/>
          <p:nvPr/>
        </p:nvSpPr>
        <p:spPr>
          <a:xfrm>
            <a:off x="167513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52" name="Square"/>
          <p:cNvSpPr/>
          <p:nvPr/>
        </p:nvSpPr>
        <p:spPr>
          <a:xfrm>
            <a:off x="175641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53" name="Square"/>
          <p:cNvSpPr/>
          <p:nvPr/>
        </p:nvSpPr>
        <p:spPr>
          <a:xfrm>
            <a:off x="183769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54" name="Square"/>
          <p:cNvSpPr/>
          <p:nvPr/>
        </p:nvSpPr>
        <p:spPr>
          <a:xfrm>
            <a:off x="191897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55" name="Square"/>
          <p:cNvSpPr/>
          <p:nvPr/>
        </p:nvSpPr>
        <p:spPr>
          <a:xfrm>
            <a:off x="20002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56" name="Square"/>
          <p:cNvSpPr/>
          <p:nvPr/>
        </p:nvSpPr>
        <p:spPr>
          <a:xfrm>
            <a:off x="37465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57" name="Square"/>
          <p:cNvSpPr/>
          <p:nvPr/>
        </p:nvSpPr>
        <p:spPr>
          <a:xfrm>
            <a:off x="45593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58" name="Square"/>
          <p:cNvSpPr/>
          <p:nvPr/>
        </p:nvSpPr>
        <p:spPr>
          <a:xfrm>
            <a:off x="53721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59" name="Square"/>
          <p:cNvSpPr/>
          <p:nvPr/>
        </p:nvSpPr>
        <p:spPr>
          <a:xfrm>
            <a:off x="61849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60" name="Square"/>
          <p:cNvSpPr/>
          <p:nvPr/>
        </p:nvSpPr>
        <p:spPr>
          <a:xfrm>
            <a:off x="69977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61" name="Square"/>
          <p:cNvSpPr/>
          <p:nvPr/>
        </p:nvSpPr>
        <p:spPr>
          <a:xfrm>
            <a:off x="78105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62" name="Square"/>
          <p:cNvSpPr/>
          <p:nvPr/>
        </p:nvSpPr>
        <p:spPr>
          <a:xfrm>
            <a:off x="86233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63" name="Square"/>
          <p:cNvSpPr/>
          <p:nvPr/>
        </p:nvSpPr>
        <p:spPr>
          <a:xfrm>
            <a:off x="94361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64" name="Square"/>
          <p:cNvSpPr/>
          <p:nvPr/>
        </p:nvSpPr>
        <p:spPr>
          <a:xfrm>
            <a:off x="102489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65" name="Square"/>
          <p:cNvSpPr/>
          <p:nvPr/>
        </p:nvSpPr>
        <p:spPr>
          <a:xfrm>
            <a:off x="110617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66" name="Square"/>
          <p:cNvSpPr/>
          <p:nvPr/>
        </p:nvSpPr>
        <p:spPr>
          <a:xfrm>
            <a:off x="118745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67" name="Square"/>
          <p:cNvSpPr/>
          <p:nvPr/>
        </p:nvSpPr>
        <p:spPr>
          <a:xfrm>
            <a:off x="126873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68" name="Square"/>
          <p:cNvSpPr/>
          <p:nvPr/>
        </p:nvSpPr>
        <p:spPr>
          <a:xfrm>
            <a:off x="135001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69" name="Square"/>
          <p:cNvSpPr/>
          <p:nvPr/>
        </p:nvSpPr>
        <p:spPr>
          <a:xfrm>
            <a:off x="143129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70" name="Square"/>
          <p:cNvSpPr/>
          <p:nvPr/>
        </p:nvSpPr>
        <p:spPr>
          <a:xfrm>
            <a:off x="151257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71" name="Square"/>
          <p:cNvSpPr/>
          <p:nvPr/>
        </p:nvSpPr>
        <p:spPr>
          <a:xfrm>
            <a:off x="159385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72" name="Square"/>
          <p:cNvSpPr/>
          <p:nvPr/>
        </p:nvSpPr>
        <p:spPr>
          <a:xfrm>
            <a:off x="167513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73" name="Square"/>
          <p:cNvSpPr/>
          <p:nvPr/>
        </p:nvSpPr>
        <p:spPr>
          <a:xfrm>
            <a:off x="175641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74" name="Square"/>
          <p:cNvSpPr/>
          <p:nvPr/>
        </p:nvSpPr>
        <p:spPr>
          <a:xfrm>
            <a:off x="183769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75" name="Square"/>
          <p:cNvSpPr/>
          <p:nvPr/>
        </p:nvSpPr>
        <p:spPr>
          <a:xfrm>
            <a:off x="191897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76" name="Square"/>
          <p:cNvSpPr/>
          <p:nvPr/>
        </p:nvSpPr>
        <p:spPr>
          <a:xfrm>
            <a:off x="200025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77" name="Square"/>
          <p:cNvSpPr/>
          <p:nvPr/>
        </p:nvSpPr>
        <p:spPr>
          <a:xfrm>
            <a:off x="3746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78" name="Square"/>
          <p:cNvSpPr/>
          <p:nvPr/>
        </p:nvSpPr>
        <p:spPr>
          <a:xfrm>
            <a:off x="45593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79" name="Square"/>
          <p:cNvSpPr/>
          <p:nvPr/>
        </p:nvSpPr>
        <p:spPr>
          <a:xfrm>
            <a:off x="53721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80" name="Square"/>
          <p:cNvSpPr/>
          <p:nvPr/>
        </p:nvSpPr>
        <p:spPr>
          <a:xfrm>
            <a:off x="61849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81" name="Square"/>
          <p:cNvSpPr/>
          <p:nvPr/>
        </p:nvSpPr>
        <p:spPr>
          <a:xfrm>
            <a:off x="69977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82" name="Square"/>
          <p:cNvSpPr/>
          <p:nvPr/>
        </p:nvSpPr>
        <p:spPr>
          <a:xfrm>
            <a:off x="7810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83" name="Square"/>
          <p:cNvSpPr/>
          <p:nvPr/>
        </p:nvSpPr>
        <p:spPr>
          <a:xfrm>
            <a:off x="86233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84" name="Square"/>
          <p:cNvSpPr/>
          <p:nvPr/>
        </p:nvSpPr>
        <p:spPr>
          <a:xfrm>
            <a:off x="94361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85" name="Square"/>
          <p:cNvSpPr/>
          <p:nvPr/>
        </p:nvSpPr>
        <p:spPr>
          <a:xfrm>
            <a:off x="102489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86" name="Square"/>
          <p:cNvSpPr/>
          <p:nvPr/>
        </p:nvSpPr>
        <p:spPr>
          <a:xfrm>
            <a:off x="110617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87" name="Square"/>
          <p:cNvSpPr/>
          <p:nvPr/>
        </p:nvSpPr>
        <p:spPr>
          <a:xfrm>
            <a:off x="11874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88" name="Square"/>
          <p:cNvSpPr/>
          <p:nvPr/>
        </p:nvSpPr>
        <p:spPr>
          <a:xfrm>
            <a:off x="126873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89" name="Square"/>
          <p:cNvSpPr/>
          <p:nvPr/>
        </p:nvSpPr>
        <p:spPr>
          <a:xfrm>
            <a:off x="135001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90" name="Square"/>
          <p:cNvSpPr/>
          <p:nvPr/>
        </p:nvSpPr>
        <p:spPr>
          <a:xfrm>
            <a:off x="143129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91" name="Square"/>
          <p:cNvSpPr/>
          <p:nvPr/>
        </p:nvSpPr>
        <p:spPr>
          <a:xfrm>
            <a:off x="151257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92" name="Square"/>
          <p:cNvSpPr/>
          <p:nvPr/>
        </p:nvSpPr>
        <p:spPr>
          <a:xfrm>
            <a:off x="15938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93" name="Square"/>
          <p:cNvSpPr/>
          <p:nvPr/>
        </p:nvSpPr>
        <p:spPr>
          <a:xfrm>
            <a:off x="167513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94" name="Square"/>
          <p:cNvSpPr/>
          <p:nvPr/>
        </p:nvSpPr>
        <p:spPr>
          <a:xfrm>
            <a:off x="175641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95" name="Square"/>
          <p:cNvSpPr/>
          <p:nvPr/>
        </p:nvSpPr>
        <p:spPr>
          <a:xfrm>
            <a:off x="183769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96" name="Square"/>
          <p:cNvSpPr/>
          <p:nvPr/>
        </p:nvSpPr>
        <p:spPr>
          <a:xfrm>
            <a:off x="191897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97" name="Square"/>
          <p:cNvSpPr/>
          <p:nvPr/>
        </p:nvSpPr>
        <p:spPr>
          <a:xfrm>
            <a:off x="20002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98" name="Square"/>
          <p:cNvSpPr/>
          <p:nvPr/>
        </p:nvSpPr>
        <p:spPr>
          <a:xfrm>
            <a:off x="37465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399" name="Square"/>
          <p:cNvSpPr/>
          <p:nvPr/>
        </p:nvSpPr>
        <p:spPr>
          <a:xfrm>
            <a:off x="45593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00" name="Square"/>
          <p:cNvSpPr/>
          <p:nvPr/>
        </p:nvSpPr>
        <p:spPr>
          <a:xfrm>
            <a:off x="53721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01" name="Square"/>
          <p:cNvSpPr/>
          <p:nvPr/>
        </p:nvSpPr>
        <p:spPr>
          <a:xfrm>
            <a:off x="61849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02" name="Square"/>
          <p:cNvSpPr/>
          <p:nvPr/>
        </p:nvSpPr>
        <p:spPr>
          <a:xfrm>
            <a:off x="69977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03" name="Square"/>
          <p:cNvSpPr/>
          <p:nvPr/>
        </p:nvSpPr>
        <p:spPr>
          <a:xfrm>
            <a:off x="78105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04" name="Square"/>
          <p:cNvSpPr/>
          <p:nvPr/>
        </p:nvSpPr>
        <p:spPr>
          <a:xfrm>
            <a:off x="86233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05" name="Square"/>
          <p:cNvSpPr/>
          <p:nvPr/>
        </p:nvSpPr>
        <p:spPr>
          <a:xfrm>
            <a:off x="94361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06" name="Square"/>
          <p:cNvSpPr/>
          <p:nvPr/>
        </p:nvSpPr>
        <p:spPr>
          <a:xfrm>
            <a:off x="102489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07" name="Square"/>
          <p:cNvSpPr/>
          <p:nvPr/>
        </p:nvSpPr>
        <p:spPr>
          <a:xfrm>
            <a:off x="110617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08" name="Square"/>
          <p:cNvSpPr/>
          <p:nvPr/>
        </p:nvSpPr>
        <p:spPr>
          <a:xfrm>
            <a:off x="118745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09" name="Square"/>
          <p:cNvSpPr/>
          <p:nvPr/>
        </p:nvSpPr>
        <p:spPr>
          <a:xfrm>
            <a:off x="126873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10" name="Square"/>
          <p:cNvSpPr/>
          <p:nvPr/>
        </p:nvSpPr>
        <p:spPr>
          <a:xfrm>
            <a:off x="135001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11" name="Square"/>
          <p:cNvSpPr/>
          <p:nvPr/>
        </p:nvSpPr>
        <p:spPr>
          <a:xfrm>
            <a:off x="143129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12" name="Square"/>
          <p:cNvSpPr/>
          <p:nvPr/>
        </p:nvSpPr>
        <p:spPr>
          <a:xfrm>
            <a:off x="151257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13" name="Square"/>
          <p:cNvSpPr/>
          <p:nvPr/>
        </p:nvSpPr>
        <p:spPr>
          <a:xfrm>
            <a:off x="159385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14" name="Square"/>
          <p:cNvSpPr/>
          <p:nvPr/>
        </p:nvSpPr>
        <p:spPr>
          <a:xfrm>
            <a:off x="167513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15" name="Square"/>
          <p:cNvSpPr/>
          <p:nvPr/>
        </p:nvSpPr>
        <p:spPr>
          <a:xfrm>
            <a:off x="175641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16" name="Square"/>
          <p:cNvSpPr/>
          <p:nvPr/>
        </p:nvSpPr>
        <p:spPr>
          <a:xfrm>
            <a:off x="183769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17" name="Square"/>
          <p:cNvSpPr/>
          <p:nvPr/>
        </p:nvSpPr>
        <p:spPr>
          <a:xfrm>
            <a:off x="191897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18" name="Square"/>
          <p:cNvSpPr/>
          <p:nvPr/>
        </p:nvSpPr>
        <p:spPr>
          <a:xfrm>
            <a:off x="200025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19" name="Square"/>
          <p:cNvSpPr/>
          <p:nvPr/>
        </p:nvSpPr>
        <p:spPr>
          <a:xfrm>
            <a:off x="3746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20" name="Square"/>
          <p:cNvSpPr/>
          <p:nvPr/>
        </p:nvSpPr>
        <p:spPr>
          <a:xfrm>
            <a:off x="45593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21" name="Square"/>
          <p:cNvSpPr/>
          <p:nvPr/>
        </p:nvSpPr>
        <p:spPr>
          <a:xfrm>
            <a:off x="53721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22" name="Square"/>
          <p:cNvSpPr/>
          <p:nvPr/>
        </p:nvSpPr>
        <p:spPr>
          <a:xfrm>
            <a:off x="61849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23" name="Square"/>
          <p:cNvSpPr/>
          <p:nvPr/>
        </p:nvSpPr>
        <p:spPr>
          <a:xfrm>
            <a:off x="69977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24" name="Square"/>
          <p:cNvSpPr/>
          <p:nvPr/>
        </p:nvSpPr>
        <p:spPr>
          <a:xfrm>
            <a:off x="7810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25" name="Square"/>
          <p:cNvSpPr/>
          <p:nvPr/>
        </p:nvSpPr>
        <p:spPr>
          <a:xfrm>
            <a:off x="86233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26" name="Square"/>
          <p:cNvSpPr/>
          <p:nvPr/>
        </p:nvSpPr>
        <p:spPr>
          <a:xfrm>
            <a:off x="94361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27" name="Square"/>
          <p:cNvSpPr/>
          <p:nvPr/>
        </p:nvSpPr>
        <p:spPr>
          <a:xfrm>
            <a:off x="102489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28" name="Square"/>
          <p:cNvSpPr/>
          <p:nvPr/>
        </p:nvSpPr>
        <p:spPr>
          <a:xfrm>
            <a:off x="110617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29" name="Square"/>
          <p:cNvSpPr/>
          <p:nvPr/>
        </p:nvSpPr>
        <p:spPr>
          <a:xfrm>
            <a:off x="11874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30" name="Square"/>
          <p:cNvSpPr/>
          <p:nvPr/>
        </p:nvSpPr>
        <p:spPr>
          <a:xfrm>
            <a:off x="126873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31" name="Square"/>
          <p:cNvSpPr/>
          <p:nvPr/>
        </p:nvSpPr>
        <p:spPr>
          <a:xfrm>
            <a:off x="135001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32" name="Square"/>
          <p:cNvSpPr/>
          <p:nvPr/>
        </p:nvSpPr>
        <p:spPr>
          <a:xfrm>
            <a:off x="143129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33" name="Square"/>
          <p:cNvSpPr/>
          <p:nvPr/>
        </p:nvSpPr>
        <p:spPr>
          <a:xfrm>
            <a:off x="151257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34" name="Square"/>
          <p:cNvSpPr/>
          <p:nvPr/>
        </p:nvSpPr>
        <p:spPr>
          <a:xfrm>
            <a:off x="15938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35" name="Square"/>
          <p:cNvSpPr/>
          <p:nvPr/>
        </p:nvSpPr>
        <p:spPr>
          <a:xfrm>
            <a:off x="167513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36" name="Square"/>
          <p:cNvSpPr/>
          <p:nvPr/>
        </p:nvSpPr>
        <p:spPr>
          <a:xfrm>
            <a:off x="175641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37" name="Square"/>
          <p:cNvSpPr/>
          <p:nvPr/>
        </p:nvSpPr>
        <p:spPr>
          <a:xfrm>
            <a:off x="183769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38" name="Square"/>
          <p:cNvSpPr/>
          <p:nvPr/>
        </p:nvSpPr>
        <p:spPr>
          <a:xfrm>
            <a:off x="191897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39" name="Square"/>
          <p:cNvSpPr/>
          <p:nvPr/>
        </p:nvSpPr>
        <p:spPr>
          <a:xfrm>
            <a:off x="20002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迷宫生成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迷宫生成</a:t>
            </a:r>
          </a:p>
        </p:txBody>
      </p:sp>
      <p:sp>
        <p:nvSpPr>
          <p:cNvPr id="1442" name="Square"/>
          <p:cNvSpPr/>
          <p:nvPr/>
        </p:nvSpPr>
        <p:spPr>
          <a:xfrm>
            <a:off x="3746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43" name="Square"/>
          <p:cNvSpPr/>
          <p:nvPr/>
        </p:nvSpPr>
        <p:spPr>
          <a:xfrm>
            <a:off x="45593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44" name="Square"/>
          <p:cNvSpPr/>
          <p:nvPr/>
        </p:nvSpPr>
        <p:spPr>
          <a:xfrm>
            <a:off x="53721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45" name="Square"/>
          <p:cNvSpPr/>
          <p:nvPr/>
        </p:nvSpPr>
        <p:spPr>
          <a:xfrm>
            <a:off x="61849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46" name="Square"/>
          <p:cNvSpPr/>
          <p:nvPr/>
        </p:nvSpPr>
        <p:spPr>
          <a:xfrm>
            <a:off x="69977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47" name="Square"/>
          <p:cNvSpPr/>
          <p:nvPr/>
        </p:nvSpPr>
        <p:spPr>
          <a:xfrm>
            <a:off x="7810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48" name="Square"/>
          <p:cNvSpPr/>
          <p:nvPr/>
        </p:nvSpPr>
        <p:spPr>
          <a:xfrm>
            <a:off x="86233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49" name="Square"/>
          <p:cNvSpPr/>
          <p:nvPr/>
        </p:nvSpPr>
        <p:spPr>
          <a:xfrm>
            <a:off x="94361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50" name="Square"/>
          <p:cNvSpPr/>
          <p:nvPr/>
        </p:nvSpPr>
        <p:spPr>
          <a:xfrm>
            <a:off x="102489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51" name="Square"/>
          <p:cNvSpPr/>
          <p:nvPr/>
        </p:nvSpPr>
        <p:spPr>
          <a:xfrm>
            <a:off x="110617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52" name="Square"/>
          <p:cNvSpPr/>
          <p:nvPr/>
        </p:nvSpPr>
        <p:spPr>
          <a:xfrm>
            <a:off x="11874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53" name="Square"/>
          <p:cNvSpPr/>
          <p:nvPr/>
        </p:nvSpPr>
        <p:spPr>
          <a:xfrm>
            <a:off x="126873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54" name="Square"/>
          <p:cNvSpPr/>
          <p:nvPr/>
        </p:nvSpPr>
        <p:spPr>
          <a:xfrm>
            <a:off x="135001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55" name="Square"/>
          <p:cNvSpPr/>
          <p:nvPr/>
        </p:nvSpPr>
        <p:spPr>
          <a:xfrm>
            <a:off x="143129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56" name="Square"/>
          <p:cNvSpPr/>
          <p:nvPr/>
        </p:nvSpPr>
        <p:spPr>
          <a:xfrm>
            <a:off x="151257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57" name="Square"/>
          <p:cNvSpPr/>
          <p:nvPr/>
        </p:nvSpPr>
        <p:spPr>
          <a:xfrm>
            <a:off x="15938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58" name="Square"/>
          <p:cNvSpPr/>
          <p:nvPr/>
        </p:nvSpPr>
        <p:spPr>
          <a:xfrm>
            <a:off x="167513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59" name="Square"/>
          <p:cNvSpPr/>
          <p:nvPr/>
        </p:nvSpPr>
        <p:spPr>
          <a:xfrm>
            <a:off x="175641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60" name="Square"/>
          <p:cNvSpPr/>
          <p:nvPr/>
        </p:nvSpPr>
        <p:spPr>
          <a:xfrm>
            <a:off x="183769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61" name="Square"/>
          <p:cNvSpPr/>
          <p:nvPr/>
        </p:nvSpPr>
        <p:spPr>
          <a:xfrm>
            <a:off x="191897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62" name="Square"/>
          <p:cNvSpPr/>
          <p:nvPr/>
        </p:nvSpPr>
        <p:spPr>
          <a:xfrm>
            <a:off x="20002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63" name="Square"/>
          <p:cNvSpPr/>
          <p:nvPr/>
        </p:nvSpPr>
        <p:spPr>
          <a:xfrm>
            <a:off x="37465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64" name="Square"/>
          <p:cNvSpPr/>
          <p:nvPr/>
        </p:nvSpPr>
        <p:spPr>
          <a:xfrm>
            <a:off x="45593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65" name="Square"/>
          <p:cNvSpPr/>
          <p:nvPr/>
        </p:nvSpPr>
        <p:spPr>
          <a:xfrm>
            <a:off x="53721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66" name="Square"/>
          <p:cNvSpPr/>
          <p:nvPr/>
        </p:nvSpPr>
        <p:spPr>
          <a:xfrm>
            <a:off x="61849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67" name="Square"/>
          <p:cNvSpPr/>
          <p:nvPr/>
        </p:nvSpPr>
        <p:spPr>
          <a:xfrm>
            <a:off x="69977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68" name="Square"/>
          <p:cNvSpPr/>
          <p:nvPr/>
        </p:nvSpPr>
        <p:spPr>
          <a:xfrm>
            <a:off x="78105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69" name="Square"/>
          <p:cNvSpPr/>
          <p:nvPr/>
        </p:nvSpPr>
        <p:spPr>
          <a:xfrm>
            <a:off x="86233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70" name="Square"/>
          <p:cNvSpPr/>
          <p:nvPr/>
        </p:nvSpPr>
        <p:spPr>
          <a:xfrm>
            <a:off x="94361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71" name="Square"/>
          <p:cNvSpPr/>
          <p:nvPr/>
        </p:nvSpPr>
        <p:spPr>
          <a:xfrm>
            <a:off x="102489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72" name="Square"/>
          <p:cNvSpPr/>
          <p:nvPr/>
        </p:nvSpPr>
        <p:spPr>
          <a:xfrm>
            <a:off x="110617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73" name="Square"/>
          <p:cNvSpPr/>
          <p:nvPr/>
        </p:nvSpPr>
        <p:spPr>
          <a:xfrm>
            <a:off x="118745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74" name="Square"/>
          <p:cNvSpPr/>
          <p:nvPr/>
        </p:nvSpPr>
        <p:spPr>
          <a:xfrm>
            <a:off x="126873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75" name="Square"/>
          <p:cNvSpPr/>
          <p:nvPr/>
        </p:nvSpPr>
        <p:spPr>
          <a:xfrm>
            <a:off x="135001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76" name="Square"/>
          <p:cNvSpPr/>
          <p:nvPr/>
        </p:nvSpPr>
        <p:spPr>
          <a:xfrm>
            <a:off x="143129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77" name="Square"/>
          <p:cNvSpPr/>
          <p:nvPr/>
        </p:nvSpPr>
        <p:spPr>
          <a:xfrm>
            <a:off x="151257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78" name="Square"/>
          <p:cNvSpPr/>
          <p:nvPr/>
        </p:nvSpPr>
        <p:spPr>
          <a:xfrm>
            <a:off x="159385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79" name="Square"/>
          <p:cNvSpPr/>
          <p:nvPr/>
        </p:nvSpPr>
        <p:spPr>
          <a:xfrm>
            <a:off x="167513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80" name="Square"/>
          <p:cNvSpPr/>
          <p:nvPr/>
        </p:nvSpPr>
        <p:spPr>
          <a:xfrm>
            <a:off x="175641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81" name="Square"/>
          <p:cNvSpPr/>
          <p:nvPr/>
        </p:nvSpPr>
        <p:spPr>
          <a:xfrm>
            <a:off x="183769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82" name="Square"/>
          <p:cNvSpPr/>
          <p:nvPr/>
        </p:nvSpPr>
        <p:spPr>
          <a:xfrm>
            <a:off x="191897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83" name="Square"/>
          <p:cNvSpPr/>
          <p:nvPr/>
        </p:nvSpPr>
        <p:spPr>
          <a:xfrm>
            <a:off x="200025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84" name="Square"/>
          <p:cNvSpPr/>
          <p:nvPr/>
        </p:nvSpPr>
        <p:spPr>
          <a:xfrm>
            <a:off x="3746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85" name="Square"/>
          <p:cNvSpPr/>
          <p:nvPr/>
        </p:nvSpPr>
        <p:spPr>
          <a:xfrm>
            <a:off x="45593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86" name="Square"/>
          <p:cNvSpPr/>
          <p:nvPr/>
        </p:nvSpPr>
        <p:spPr>
          <a:xfrm>
            <a:off x="53721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87" name="Square"/>
          <p:cNvSpPr/>
          <p:nvPr/>
        </p:nvSpPr>
        <p:spPr>
          <a:xfrm>
            <a:off x="61849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88" name="Square"/>
          <p:cNvSpPr/>
          <p:nvPr/>
        </p:nvSpPr>
        <p:spPr>
          <a:xfrm>
            <a:off x="69977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89" name="Square"/>
          <p:cNvSpPr/>
          <p:nvPr/>
        </p:nvSpPr>
        <p:spPr>
          <a:xfrm>
            <a:off x="7810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90" name="Square"/>
          <p:cNvSpPr/>
          <p:nvPr/>
        </p:nvSpPr>
        <p:spPr>
          <a:xfrm>
            <a:off x="86233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91" name="Square"/>
          <p:cNvSpPr/>
          <p:nvPr/>
        </p:nvSpPr>
        <p:spPr>
          <a:xfrm>
            <a:off x="94361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92" name="Square"/>
          <p:cNvSpPr/>
          <p:nvPr/>
        </p:nvSpPr>
        <p:spPr>
          <a:xfrm>
            <a:off x="102489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93" name="Square"/>
          <p:cNvSpPr/>
          <p:nvPr/>
        </p:nvSpPr>
        <p:spPr>
          <a:xfrm>
            <a:off x="110617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94" name="Square"/>
          <p:cNvSpPr/>
          <p:nvPr/>
        </p:nvSpPr>
        <p:spPr>
          <a:xfrm>
            <a:off x="11874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95" name="Square"/>
          <p:cNvSpPr/>
          <p:nvPr/>
        </p:nvSpPr>
        <p:spPr>
          <a:xfrm>
            <a:off x="126873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96" name="Square"/>
          <p:cNvSpPr/>
          <p:nvPr/>
        </p:nvSpPr>
        <p:spPr>
          <a:xfrm>
            <a:off x="135001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97" name="Square"/>
          <p:cNvSpPr/>
          <p:nvPr/>
        </p:nvSpPr>
        <p:spPr>
          <a:xfrm>
            <a:off x="143129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98" name="Square"/>
          <p:cNvSpPr/>
          <p:nvPr/>
        </p:nvSpPr>
        <p:spPr>
          <a:xfrm>
            <a:off x="151257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499" name="Square"/>
          <p:cNvSpPr/>
          <p:nvPr/>
        </p:nvSpPr>
        <p:spPr>
          <a:xfrm>
            <a:off x="15938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00" name="Square"/>
          <p:cNvSpPr/>
          <p:nvPr/>
        </p:nvSpPr>
        <p:spPr>
          <a:xfrm>
            <a:off x="167513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01" name="Square"/>
          <p:cNvSpPr/>
          <p:nvPr/>
        </p:nvSpPr>
        <p:spPr>
          <a:xfrm>
            <a:off x="175641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02" name="Square"/>
          <p:cNvSpPr/>
          <p:nvPr/>
        </p:nvSpPr>
        <p:spPr>
          <a:xfrm>
            <a:off x="183769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03" name="Square"/>
          <p:cNvSpPr/>
          <p:nvPr/>
        </p:nvSpPr>
        <p:spPr>
          <a:xfrm>
            <a:off x="191897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04" name="Square"/>
          <p:cNvSpPr/>
          <p:nvPr/>
        </p:nvSpPr>
        <p:spPr>
          <a:xfrm>
            <a:off x="20002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05" name="Square"/>
          <p:cNvSpPr/>
          <p:nvPr/>
        </p:nvSpPr>
        <p:spPr>
          <a:xfrm>
            <a:off x="37465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06" name="Square"/>
          <p:cNvSpPr/>
          <p:nvPr/>
        </p:nvSpPr>
        <p:spPr>
          <a:xfrm>
            <a:off x="45593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07" name="Square"/>
          <p:cNvSpPr/>
          <p:nvPr/>
        </p:nvSpPr>
        <p:spPr>
          <a:xfrm>
            <a:off x="53721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08" name="Square"/>
          <p:cNvSpPr/>
          <p:nvPr/>
        </p:nvSpPr>
        <p:spPr>
          <a:xfrm>
            <a:off x="61849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09" name="Square"/>
          <p:cNvSpPr/>
          <p:nvPr/>
        </p:nvSpPr>
        <p:spPr>
          <a:xfrm>
            <a:off x="69977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10" name="Square"/>
          <p:cNvSpPr/>
          <p:nvPr/>
        </p:nvSpPr>
        <p:spPr>
          <a:xfrm>
            <a:off x="78105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11" name="Square"/>
          <p:cNvSpPr/>
          <p:nvPr/>
        </p:nvSpPr>
        <p:spPr>
          <a:xfrm>
            <a:off x="86233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12" name="Square"/>
          <p:cNvSpPr/>
          <p:nvPr/>
        </p:nvSpPr>
        <p:spPr>
          <a:xfrm>
            <a:off x="94361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13" name="Square"/>
          <p:cNvSpPr/>
          <p:nvPr/>
        </p:nvSpPr>
        <p:spPr>
          <a:xfrm>
            <a:off x="102489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14" name="Square"/>
          <p:cNvSpPr/>
          <p:nvPr/>
        </p:nvSpPr>
        <p:spPr>
          <a:xfrm>
            <a:off x="110617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15" name="Square"/>
          <p:cNvSpPr/>
          <p:nvPr/>
        </p:nvSpPr>
        <p:spPr>
          <a:xfrm>
            <a:off x="118745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16" name="Square"/>
          <p:cNvSpPr/>
          <p:nvPr/>
        </p:nvSpPr>
        <p:spPr>
          <a:xfrm>
            <a:off x="126873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17" name="Square"/>
          <p:cNvSpPr/>
          <p:nvPr/>
        </p:nvSpPr>
        <p:spPr>
          <a:xfrm>
            <a:off x="135001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18" name="Square"/>
          <p:cNvSpPr/>
          <p:nvPr/>
        </p:nvSpPr>
        <p:spPr>
          <a:xfrm>
            <a:off x="143129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19" name="Square"/>
          <p:cNvSpPr/>
          <p:nvPr/>
        </p:nvSpPr>
        <p:spPr>
          <a:xfrm>
            <a:off x="151257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20" name="Square"/>
          <p:cNvSpPr/>
          <p:nvPr/>
        </p:nvSpPr>
        <p:spPr>
          <a:xfrm>
            <a:off x="159385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21" name="Square"/>
          <p:cNvSpPr/>
          <p:nvPr/>
        </p:nvSpPr>
        <p:spPr>
          <a:xfrm>
            <a:off x="167513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22" name="Square"/>
          <p:cNvSpPr/>
          <p:nvPr/>
        </p:nvSpPr>
        <p:spPr>
          <a:xfrm>
            <a:off x="175641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23" name="Square"/>
          <p:cNvSpPr/>
          <p:nvPr/>
        </p:nvSpPr>
        <p:spPr>
          <a:xfrm>
            <a:off x="183769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24" name="Square"/>
          <p:cNvSpPr/>
          <p:nvPr/>
        </p:nvSpPr>
        <p:spPr>
          <a:xfrm>
            <a:off x="191897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25" name="Square"/>
          <p:cNvSpPr/>
          <p:nvPr/>
        </p:nvSpPr>
        <p:spPr>
          <a:xfrm>
            <a:off x="200025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26" name="Square"/>
          <p:cNvSpPr/>
          <p:nvPr/>
        </p:nvSpPr>
        <p:spPr>
          <a:xfrm>
            <a:off x="3746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27" name="Square"/>
          <p:cNvSpPr/>
          <p:nvPr/>
        </p:nvSpPr>
        <p:spPr>
          <a:xfrm>
            <a:off x="45593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28" name="Square"/>
          <p:cNvSpPr/>
          <p:nvPr/>
        </p:nvSpPr>
        <p:spPr>
          <a:xfrm>
            <a:off x="53721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29" name="Square"/>
          <p:cNvSpPr/>
          <p:nvPr/>
        </p:nvSpPr>
        <p:spPr>
          <a:xfrm>
            <a:off x="61849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30" name="Square"/>
          <p:cNvSpPr/>
          <p:nvPr/>
        </p:nvSpPr>
        <p:spPr>
          <a:xfrm>
            <a:off x="69977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31" name="Square"/>
          <p:cNvSpPr/>
          <p:nvPr/>
        </p:nvSpPr>
        <p:spPr>
          <a:xfrm>
            <a:off x="7810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32" name="Square"/>
          <p:cNvSpPr/>
          <p:nvPr/>
        </p:nvSpPr>
        <p:spPr>
          <a:xfrm>
            <a:off x="86233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33" name="Square"/>
          <p:cNvSpPr/>
          <p:nvPr/>
        </p:nvSpPr>
        <p:spPr>
          <a:xfrm>
            <a:off x="94361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34" name="Square"/>
          <p:cNvSpPr/>
          <p:nvPr/>
        </p:nvSpPr>
        <p:spPr>
          <a:xfrm>
            <a:off x="102489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35" name="Square"/>
          <p:cNvSpPr/>
          <p:nvPr/>
        </p:nvSpPr>
        <p:spPr>
          <a:xfrm>
            <a:off x="110617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36" name="Square"/>
          <p:cNvSpPr/>
          <p:nvPr/>
        </p:nvSpPr>
        <p:spPr>
          <a:xfrm>
            <a:off x="11874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37" name="Square"/>
          <p:cNvSpPr/>
          <p:nvPr/>
        </p:nvSpPr>
        <p:spPr>
          <a:xfrm>
            <a:off x="126873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38" name="Square"/>
          <p:cNvSpPr/>
          <p:nvPr/>
        </p:nvSpPr>
        <p:spPr>
          <a:xfrm>
            <a:off x="135001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39" name="Square"/>
          <p:cNvSpPr/>
          <p:nvPr/>
        </p:nvSpPr>
        <p:spPr>
          <a:xfrm>
            <a:off x="143129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40" name="Square"/>
          <p:cNvSpPr/>
          <p:nvPr/>
        </p:nvSpPr>
        <p:spPr>
          <a:xfrm>
            <a:off x="151257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41" name="Square"/>
          <p:cNvSpPr/>
          <p:nvPr/>
        </p:nvSpPr>
        <p:spPr>
          <a:xfrm>
            <a:off x="15938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42" name="Square"/>
          <p:cNvSpPr/>
          <p:nvPr/>
        </p:nvSpPr>
        <p:spPr>
          <a:xfrm>
            <a:off x="167513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43" name="Square"/>
          <p:cNvSpPr/>
          <p:nvPr/>
        </p:nvSpPr>
        <p:spPr>
          <a:xfrm>
            <a:off x="175641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44" name="Square"/>
          <p:cNvSpPr/>
          <p:nvPr/>
        </p:nvSpPr>
        <p:spPr>
          <a:xfrm>
            <a:off x="183769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45" name="Square"/>
          <p:cNvSpPr/>
          <p:nvPr/>
        </p:nvSpPr>
        <p:spPr>
          <a:xfrm>
            <a:off x="191897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46" name="Square"/>
          <p:cNvSpPr/>
          <p:nvPr/>
        </p:nvSpPr>
        <p:spPr>
          <a:xfrm>
            <a:off x="20002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47" name="Square"/>
          <p:cNvSpPr/>
          <p:nvPr/>
        </p:nvSpPr>
        <p:spPr>
          <a:xfrm>
            <a:off x="37465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48" name="Square"/>
          <p:cNvSpPr/>
          <p:nvPr/>
        </p:nvSpPr>
        <p:spPr>
          <a:xfrm>
            <a:off x="45593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49" name="Square"/>
          <p:cNvSpPr/>
          <p:nvPr/>
        </p:nvSpPr>
        <p:spPr>
          <a:xfrm>
            <a:off x="53721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50" name="Square"/>
          <p:cNvSpPr/>
          <p:nvPr/>
        </p:nvSpPr>
        <p:spPr>
          <a:xfrm>
            <a:off x="61849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51" name="Square"/>
          <p:cNvSpPr/>
          <p:nvPr/>
        </p:nvSpPr>
        <p:spPr>
          <a:xfrm>
            <a:off x="69977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52" name="Square"/>
          <p:cNvSpPr/>
          <p:nvPr/>
        </p:nvSpPr>
        <p:spPr>
          <a:xfrm>
            <a:off x="78105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53" name="Square"/>
          <p:cNvSpPr/>
          <p:nvPr/>
        </p:nvSpPr>
        <p:spPr>
          <a:xfrm>
            <a:off x="86233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54" name="Square"/>
          <p:cNvSpPr/>
          <p:nvPr/>
        </p:nvSpPr>
        <p:spPr>
          <a:xfrm>
            <a:off x="94361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55" name="Square"/>
          <p:cNvSpPr/>
          <p:nvPr/>
        </p:nvSpPr>
        <p:spPr>
          <a:xfrm>
            <a:off x="102489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56" name="Square"/>
          <p:cNvSpPr/>
          <p:nvPr/>
        </p:nvSpPr>
        <p:spPr>
          <a:xfrm>
            <a:off x="110617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57" name="Square"/>
          <p:cNvSpPr/>
          <p:nvPr/>
        </p:nvSpPr>
        <p:spPr>
          <a:xfrm>
            <a:off x="118745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58" name="Square"/>
          <p:cNvSpPr/>
          <p:nvPr/>
        </p:nvSpPr>
        <p:spPr>
          <a:xfrm>
            <a:off x="126873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59" name="Square"/>
          <p:cNvSpPr/>
          <p:nvPr/>
        </p:nvSpPr>
        <p:spPr>
          <a:xfrm>
            <a:off x="135001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60" name="Square"/>
          <p:cNvSpPr/>
          <p:nvPr/>
        </p:nvSpPr>
        <p:spPr>
          <a:xfrm>
            <a:off x="143129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61" name="Square"/>
          <p:cNvSpPr/>
          <p:nvPr/>
        </p:nvSpPr>
        <p:spPr>
          <a:xfrm>
            <a:off x="151257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62" name="Square"/>
          <p:cNvSpPr/>
          <p:nvPr/>
        </p:nvSpPr>
        <p:spPr>
          <a:xfrm>
            <a:off x="159385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63" name="Square"/>
          <p:cNvSpPr/>
          <p:nvPr/>
        </p:nvSpPr>
        <p:spPr>
          <a:xfrm>
            <a:off x="167513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64" name="Square"/>
          <p:cNvSpPr/>
          <p:nvPr/>
        </p:nvSpPr>
        <p:spPr>
          <a:xfrm>
            <a:off x="175641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65" name="Square"/>
          <p:cNvSpPr/>
          <p:nvPr/>
        </p:nvSpPr>
        <p:spPr>
          <a:xfrm>
            <a:off x="183769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66" name="Square"/>
          <p:cNvSpPr/>
          <p:nvPr/>
        </p:nvSpPr>
        <p:spPr>
          <a:xfrm>
            <a:off x="191897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67" name="Square"/>
          <p:cNvSpPr/>
          <p:nvPr/>
        </p:nvSpPr>
        <p:spPr>
          <a:xfrm>
            <a:off x="200025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68" name="Square"/>
          <p:cNvSpPr/>
          <p:nvPr/>
        </p:nvSpPr>
        <p:spPr>
          <a:xfrm>
            <a:off x="3746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69" name="Square"/>
          <p:cNvSpPr/>
          <p:nvPr/>
        </p:nvSpPr>
        <p:spPr>
          <a:xfrm>
            <a:off x="45593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70" name="Square"/>
          <p:cNvSpPr/>
          <p:nvPr/>
        </p:nvSpPr>
        <p:spPr>
          <a:xfrm>
            <a:off x="53721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71" name="Square"/>
          <p:cNvSpPr/>
          <p:nvPr/>
        </p:nvSpPr>
        <p:spPr>
          <a:xfrm>
            <a:off x="61849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72" name="Square"/>
          <p:cNvSpPr/>
          <p:nvPr/>
        </p:nvSpPr>
        <p:spPr>
          <a:xfrm>
            <a:off x="69977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73" name="Square"/>
          <p:cNvSpPr/>
          <p:nvPr/>
        </p:nvSpPr>
        <p:spPr>
          <a:xfrm>
            <a:off x="7810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74" name="Square"/>
          <p:cNvSpPr/>
          <p:nvPr/>
        </p:nvSpPr>
        <p:spPr>
          <a:xfrm>
            <a:off x="86233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75" name="Square"/>
          <p:cNvSpPr/>
          <p:nvPr/>
        </p:nvSpPr>
        <p:spPr>
          <a:xfrm>
            <a:off x="94361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76" name="Square"/>
          <p:cNvSpPr/>
          <p:nvPr/>
        </p:nvSpPr>
        <p:spPr>
          <a:xfrm>
            <a:off x="102489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77" name="Square"/>
          <p:cNvSpPr/>
          <p:nvPr/>
        </p:nvSpPr>
        <p:spPr>
          <a:xfrm>
            <a:off x="110617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78" name="Square"/>
          <p:cNvSpPr/>
          <p:nvPr/>
        </p:nvSpPr>
        <p:spPr>
          <a:xfrm>
            <a:off x="11874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79" name="Square"/>
          <p:cNvSpPr/>
          <p:nvPr/>
        </p:nvSpPr>
        <p:spPr>
          <a:xfrm>
            <a:off x="126873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80" name="Square"/>
          <p:cNvSpPr/>
          <p:nvPr/>
        </p:nvSpPr>
        <p:spPr>
          <a:xfrm>
            <a:off x="135001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81" name="Square"/>
          <p:cNvSpPr/>
          <p:nvPr/>
        </p:nvSpPr>
        <p:spPr>
          <a:xfrm>
            <a:off x="143129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82" name="Square"/>
          <p:cNvSpPr/>
          <p:nvPr/>
        </p:nvSpPr>
        <p:spPr>
          <a:xfrm>
            <a:off x="151257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83" name="Square"/>
          <p:cNvSpPr/>
          <p:nvPr/>
        </p:nvSpPr>
        <p:spPr>
          <a:xfrm>
            <a:off x="15938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84" name="Square"/>
          <p:cNvSpPr/>
          <p:nvPr/>
        </p:nvSpPr>
        <p:spPr>
          <a:xfrm>
            <a:off x="167513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85" name="Square"/>
          <p:cNvSpPr/>
          <p:nvPr/>
        </p:nvSpPr>
        <p:spPr>
          <a:xfrm>
            <a:off x="175641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86" name="Square"/>
          <p:cNvSpPr/>
          <p:nvPr/>
        </p:nvSpPr>
        <p:spPr>
          <a:xfrm>
            <a:off x="183769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87" name="Square"/>
          <p:cNvSpPr/>
          <p:nvPr/>
        </p:nvSpPr>
        <p:spPr>
          <a:xfrm>
            <a:off x="191897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88" name="Square"/>
          <p:cNvSpPr/>
          <p:nvPr/>
        </p:nvSpPr>
        <p:spPr>
          <a:xfrm>
            <a:off x="20002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89" name="Square"/>
          <p:cNvSpPr/>
          <p:nvPr/>
        </p:nvSpPr>
        <p:spPr>
          <a:xfrm>
            <a:off x="37465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90" name="Square"/>
          <p:cNvSpPr/>
          <p:nvPr/>
        </p:nvSpPr>
        <p:spPr>
          <a:xfrm>
            <a:off x="45593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91" name="Square"/>
          <p:cNvSpPr/>
          <p:nvPr/>
        </p:nvSpPr>
        <p:spPr>
          <a:xfrm>
            <a:off x="53721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92" name="Square"/>
          <p:cNvSpPr/>
          <p:nvPr/>
        </p:nvSpPr>
        <p:spPr>
          <a:xfrm>
            <a:off x="61849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93" name="Square"/>
          <p:cNvSpPr/>
          <p:nvPr/>
        </p:nvSpPr>
        <p:spPr>
          <a:xfrm>
            <a:off x="69977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94" name="Square"/>
          <p:cNvSpPr/>
          <p:nvPr/>
        </p:nvSpPr>
        <p:spPr>
          <a:xfrm>
            <a:off x="78105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95" name="Square"/>
          <p:cNvSpPr/>
          <p:nvPr/>
        </p:nvSpPr>
        <p:spPr>
          <a:xfrm>
            <a:off x="86233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96" name="Square"/>
          <p:cNvSpPr/>
          <p:nvPr/>
        </p:nvSpPr>
        <p:spPr>
          <a:xfrm>
            <a:off x="94361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97" name="Square"/>
          <p:cNvSpPr/>
          <p:nvPr/>
        </p:nvSpPr>
        <p:spPr>
          <a:xfrm>
            <a:off x="102489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98" name="Square"/>
          <p:cNvSpPr/>
          <p:nvPr/>
        </p:nvSpPr>
        <p:spPr>
          <a:xfrm>
            <a:off x="110617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99" name="Square"/>
          <p:cNvSpPr/>
          <p:nvPr/>
        </p:nvSpPr>
        <p:spPr>
          <a:xfrm>
            <a:off x="118745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00" name="Square"/>
          <p:cNvSpPr/>
          <p:nvPr/>
        </p:nvSpPr>
        <p:spPr>
          <a:xfrm>
            <a:off x="126873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01" name="Square"/>
          <p:cNvSpPr/>
          <p:nvPr/>
        </p:nvSpPr>
        <p:spPr>
          <a:xfrm>
            <a:off x="135001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02" name="Square"/>
          <p:cNvSpPr/>
          <p:nvPr/>
        </p:nvSpPr>
        <p:spPr>
          <a:xfrm>
            <a:off x="143129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03" name="Square"/>
          <p:cNvSpPr/>
          <p:nvPr/>
        </p:nvSpPr>
        <p:spPr>
          <a:xfrm>
            <a:off x="151257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04" name="Square"/>
          <p:cNvSpPr/>
          <p:nvPr/>
        </p:nvSpPr>
        <p:spPr>
          <a:xfrm>
            <a:off x="159385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05" name="Square"/>
          <p:cNvSpPr/>
          <p:nvPr/>
        </p:nvSpPr>
        <p:spPr>
          <a:xfrm>
            <a:off x="167513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06" name="Square"/>
          <p:cNvSpPr/>
          <p:nvPr/>
        </p:nvSpPr>
        <p:spPr>
          <a:xfrm>
            <a:off x="175641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07" name="Square"/>
          <p:cNvSpPr/>
          <p:nvPr/>
        </p:nvSpPr>
        <p:spPr>
          <a:xfrm>
            <a:off x="183769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08" name="Square"/>
          <p:cNvSpPr/>
          <p:nvPr/>
        </p:nvSpPr>
        <p:spPr>
          <a:xfrm>
            <a:off x="191897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09" name="Square"/>
          <p:cNvSpPr/>
          <p:nvPr/>
        </p:nvSpPr>
        <p:spPr>
          <a:xfrm>
            <a:off x="200025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10" name="Square"/>
          <p:cNvSpPr/>
          <p:nvPr/>
        </p:nvSpPr>
        <p:spPr>
          <a:xfrm>
            <a:off x="3746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11" name="Square"/>
          <p:cNvSpPr/>
          <p:nvPr/>
        </p:nvSpPr>
        <p:spPr>
          <a:xfrm>
            <a:off x="45593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12" name="Square"/>
          <p:cNvSpPr/>
          <p:nvPr/>
        </p:nvSpPr>
        <p:spPr>
          <a:xfrm>
            <a:off x="53721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13" name="Square"/>
          <p:cNvSpPr/>
          <p:nvPr/>
        </p:nvSpPr>
        <p:spPr>
          <a:xfrm>
            <a:off x="61849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14" name="Square"/>
          <p:cNvSpPr/>
          <p:nvPr/>
        </p:nvSpPr>
        <p:spPr>
          <a:xfrm>
            <a:off x="69977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15" name="Square"/>
          <p:cNvSpPr/>
          <p:nvPr/>
        </p:nvSpPr>
        <p:spPr>
          <a:xfrm>
            <a:off x="7810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16" name="Square"/>
          <p:cNvSpPr/>
          <p:nvPr/>
        </p:nvSpPr>
        <p:spPr>
          <a:xfrm>
            <a:off x="86233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17" name="Square"/>
          <p:cNvSpPr/>
          <p:nvPr/>
        </p:nvSpPr>
        <p:spPr>
          <a:xfrm>
            <a:off x="94361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18" name="Square"/>
          <p:cNvSpPr/>
          <p:nvPr/>
        </p:nvSpPr>
        <p:spPr>
          <a:xfrm>
            <a:off x="102489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19" name="Square"/>
          <p:cNvSpPr/>
          <p:nvPr/>
        </p:nvSpPr>
        <p:spPr>
          <a:xfrm>
            <a:off x="110617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20" name="Square"/>
          <p:cNvSpPr/>
          <p:nvPr/>
        </p:nvSpPr>
        <p:spPr>
          <a:xfrm>
            <a:off x="11874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21" name="Square"/>
          <p:cNvSpPr/>
          <p:nvPr/>
        </p:nvSpPr>
        <p:spPr>
          <a:xfrm>
            <a:off x="126873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22" name="Square"/>
          <p:cNvSpPr/>
          <p:nvPr/>
        </p:nvSpPr>
        <p:spPr>
          <a:xfrm>
            <a:off x="135001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23" name="Square"/>
          <p:cNvSpPr/>
          <p:nvPr/>
        </p:nvSpPr>
        <p:spPr>
          <a:xfrm>
            <a:off x="143129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24" name="Square"/>
          <p:cNvSpPr/>
          <p:nvPr/>
        </p:nvSpPr>
        <p:spPr>
          <a:xfrm>
            <a:off x="151257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25" name="Square"/>
          <p:cNvSpPr/>
          <p:nvPr/>
        </p:nvSpPr>
        <p:spPr>
          <a:xfrm>
            <a:off x="15938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26" name="Square"/>
          <p:cNvSpPr/>
          <p:nvPr/>
        </p:nvSpPr>
        <p:spPr>
          <a:xfrm>
            <a:off x="167513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27" name="Square"/>
          <p:cNvSpPr/>
          <p:nvPr/>
        </p:nvSpPr>
        <p:spPr>
          <a:xfrm>
            <a:off x="175641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28" name="Square"/>
          <p:cNvSpPr/>
          <p:nvPr/>
        </p:nvSpPr>
        <p:spPr>
          <a:xfrm>
            <a:off x="183769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29" name="Square"/>
          <p:cNvSpPr/>
          <p:nvPr/>
        </p:nvSpPr>
        <p:spPr>
          <a:xfrm>
            <a:off x="191897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30" name="Square"/>
          <p:cNvSpPr/>
          <p:nvPr/>
        </p:nvSpPr>
        <p:spPr>
          <a:xfrm>
            <a:off x="20002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31" name="Square"/>
          <p:cNvSpPr/>
          <p:nvPr/>
        </p:nvSpPr>
        <p:spPr>
          <a:xfrm>
            <a:off x="37465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32" name="Square"/>
          <p:cNvSpPr/>
          <p:nvPr/>
        </p:nvSpPr>
        <p:spPr>
          <a:xfrm>
            <a:off x="45593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33" name="Square"/>
          <p:cNvSpPr/>
          <p:nvPr/>
        </p:nvSpPr>
        <p:spPr>
          <a:xfrm>
            <a:off x="53721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34" name="Square"/>
          <p:cNvSpPr/>
          <p:nvPr/>
        </p:nvSpPr>
        <p:spPr>
          <a:xfrm>
            <a:off x="61849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35" name="Square"/>
          <p:cNvSpPr/>
          <p:nvPr/>
        </p:nvSpPr>
        <p:spPr>
          <a:xfrm>
            <a:off x="69977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36" name="Square"/>
          <p:cNvSpPr/>
          <p:nvPr/>
        </p:nvSpPr>
        <p:spPr>
          <a:xfrm>
            <a:off x="78105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37" name="Square"/>
          <p:cNvSpPr/>
          <p:nvPr/>
        </p:nvSpPr>
        <p:spPr>
          <a:xfrm>
            <a:off x="86233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38" name="Square"/>
          <p:cNvSpPr/>
          <p:nvPr/>
        </p:nvSpPr>
        <p:spPr>
          <a:xfrm>
            <a:off x="94361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39" name="Square"/>
          <p:cNvSpPr/>
          <p:nvPr/>
        </p:nvSpPr>
        <p:spPr>
          <a:xfrm>
            <a:off x="102489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40" name="Square"/>
          <p:cNvSpPr/>
          <p:nvPr/>
        </p:nvSpPr>
        <p:spPr>
          <a:xfrm>
            <a:off x="110617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41" name="Square"/>
          <p:cNvSpPr/>
          <p:nvPr/>
        </p:nvSpPr>
        <p:spPr>
          <a:xfrm>
            <a:off x="118745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42" name="Square"/>
          <p:cNvSpPr/>
          <p:nvPr/>
        </p:nvSpPr>
        <p:spPr>
          <a:xfrm>
            <a:off x="126873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43" name="Square"/>
          <p:cNvSpPr/>
          <p:nvPr/>
        </p:nvSpPr>
        <p:spPr>
          <a:xfrm>
            <a:off x="135001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44" name="Square"/>
          <p:cNvSpPr/>
          <p:nvPr/>
        </p:nvSpPr>
        <p:spPr>
          <a:xfrm>
            <a:off x="143129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45" name="Square"/>
          <p:cNvSpPr/>
          <p:nvPr/>
        </p:nvSpPr>
        <p:spPr>
          <a:xfrm>
            <a:off x="151257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46" name="Square"/>
          <p:cNvSpPr/>
          <p:nvPr/>
        </p:nvSpPr>
        <p:spPr>
          <a:xfrm>
            <a:off x="159385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47" name="Square"/>
          <p:cNvSpPr/>
          <p:nvPr/>
        </p:nvSpPr>
        <p:spPr>
          <a:xfrm>
            <a:off x="167513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48" name="Square"/>
          <p:cNvSpPr/>
          <p:nvPr/>
        </p:nvSpPr>
        <p:spPr>
          <a:xfrm>
            <a:off x="175641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49" name="Square"/>
          <p:cNvSpPr/>
          <p:nvPr/>
        </p:nvSpPr>
        <p:spPr>
          <a:xfrm>
            <a:off x="183769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50" name="Square"/>
          <p:cNvSpPr/>
          <p:nvPr/>
        </p:nvSpPr>
        <p:spPr>
          <a:xfrm>
            <a:off x="191897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51" name="Square"/>
          <p:cNvSpPr/>
          <p:nvPr/>
        </p:nvSpPr>
        <p:spPr>
          <a:xfrm>
            <a:off x="200025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52" name="Square"/>
          <p:cNvSpPr/>
          <p:nvPr/>
        </p:nvSpPr>
        <p:spPr>
          <a:xfrm>
            <a:off x="3746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53" name="Square"/>
          <p:cNvSpPr/>
          <p:nvPr/>
        </p:nvSpPr>
        <p:spPr>
          <a:xfrm>
            <a:off x="45593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54" name="Square"/>
          <p:cNvSpPr/>
          <p:nvPr/>
        </p:nvSpPr>
        <p:spPr>
          <a:xfrm>
            <a:off x="53721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55" name="Square"/>
          <p:cNvSpPr/>
          <p:nvPr/>
        </p:nvSpPr>
        <p:spPr>
          <a:xfrm>
            <a:off x="61849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56" name="Square"/>
          <p:cNvSpPr/>
          <p:nvPr/>
        </p:nvSpPr>
        <p:spPr>
          <a:xfrm>
            <a:off x="69977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57" name="Square"/>
          <p:cNvSpPr/>
          <p:nvPr/>
        </p:nvSpPr>
        <p:spPr>
          <a:xfrm>
            <a:off x="7810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58" name="Square"/>
          <p:cNvSpPr/>
          <p:nvPr/>
        </p:nvSpPr>
        <p:spPr>
          <a:xfrm>
            <a:off x="86233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59" name="Square"/>
          <p:cNvSpPr/>
          <p:nvPr/>
        </p:nvSpPr>
        <p:spPr>
          <a:xfrm>
            <a:off x="94361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60" name="Square"/>
          <p:cNvSpPr/>
          <p:nvPr/>
        </p:nvSpPr>
        <p:spPr>
          <a:xfrm>
            <a:off x="102489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61" name="Square"/>
          <p:cNvSpPr/>
          <p:nvPr/>
        </p:nvSpPr>
        <p:spPr>
          <a:xfrm>
            <a:off x="110617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62" name="Square"/>
          <p:cNvSpPr/>
          <p:nvPr/>
        </p:nvSpPr>
        <p:spPr>
          <a:xfrm>
            <a:off x="11874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63" name="Square"/>
          <p:cNvSpPr/>
          <p:nvPr/>
        </p:nvSpPr>
        <p:spPr>
          <a:xfrm>
            <a:off x="126873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64" name="Square"/>
          <p:cNvSpPr/>
          <p:nvPr/>
        </p:nvSpPr>
        <p:spPr>
          <a:xfrm>
            <a:off x="135001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65" name="Square"/>
          <p:cNvSpPr/>
          <p:nvPr/>
        </p:nvSpPr>
        <p:spPr>
          <a:xfrm>
            <a:off x="143129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66" name="Square"/>
          <p:cNvSpPr/>
          <p:nvPr/>
        </p:nvSpPr>
        <p:spPr>
          <a:xfrm>
            <a:off x="151257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67" name="Square"/>
          <p:cNvSpPr/>
          <p:nvPr/>
        </p:nvSpPr>
        <p:spPr>
          <a:xfrm>
            <a:off x="15938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68" name="Square"/>
          <p:cNvSpPr/>
          <p:nvPr/>
        </p:nvSpPr>
        <p:spPr>
          <a:xfrm>
            <a:off x="167513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69" name="Square"/>
          <p:cNvSpPr/>
          <p:nvPr/>
        </p:nvSpPr>
        <p:spPr>
          <a:xfrm>
            <a:off x="175641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70" name="Square"/>
          <p:cNvSpPr/>
          <p:nvPr/>
        </p:nvSpPr>
        <p:spPr>
          <a:xfrm>
            <a:off x="183769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71" name="Square"/>
          <p:cNvSpPr/>
          <p:nvPr/>
        </p:nvSpPr>
        <p:spPr>
          <a:xfrm>
            <a:off x="191897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72" name="Square"/>
          <p:cNvSpPr/>
          <p:nvPr/>
        </p:nvSpPr>
        <p:spPr>
          <a:xfrm>
            <a:off x="20002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迷宫生成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迷宫生成</a:t>
            </a:r>
          </a:p>
        </p:txBody>
      </p:sp>
      <p:sp>
        <p:nvSpPr>
          <p:cNvPr id="1675" name="Square"/>
          <p:cNvSpPr/>
          <p:nvPr/>
        </p:nvSpPr>
        <p:spPr>
          <a:xfrm>
            <a:off x="3746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76" name="Square"/>
          <p:cNvSpPr/>
          <p:nvPr/>
        </p:nvSpPr>
        <p:spPr>
          <a:xfrm>
            <a:off x="45593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77" name="Square"/>
          <p:cNvSpPr/>
          <p:nvPr/>
        </p:nvSpPr>
        <p:spPr>
          <a:xfrm>
            <a:off x="53721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78" name="Square"/>
          <p:cNvSpPr/>
          <p:nvPr/>
        </p:nvSpPr>
        <p:spPr>
          <a:xfrm>
            <a:off x="61849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79" name="Square"/>
          <p:cNvSpPr/>
          <p:nvPr/>
        </p:nvSpPr>
        <p:spPr>
          <a:xfrm>
            <a:off x="69977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80" name="Square"/>
          <p:cNvSpPr/>
          <p:nvPr/>
        </p:nvSpPr>
        <p:spPr>
          <a:xfrm>
            <a:off x="7810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81" name="Square"/>
          <p:cNvSpPr/>
          <p:nvPr/>
        </p:nvSpPr>
        <p:spPr>
          <a:xfrm>
            <a:off x="86233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82" name="Square"/>
          <p:cNvSpPr/>
          <p:nvPr/>
        </p:nvSpPr>
        <p:spPr>
          <a:xfrm>
            <a:off x="94361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83" name="Square"/>
          <p:cNvSpPr/>
          <p:nvPr/>
        </p:nvSpPr>
        <p:spPr>
          <a:xfrm>
            <a:off x="102489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84" name="Square"/>
          <p:cNvSpPr/>
          <p:nvPr/>
        </p:nvSpPr>
        <p:spPr>
          <a:xfrm>
            <a:off x="110617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85" name="Square"/>
          <p:cNvSpPr/>
          <p:nvPr/>
        </p:nvSpPr>
        <p:spPr>
          <a:xfrm>
            <a:off x="11874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86" name="Square"/>
          <p:cNvSpPr/>
          <p:nvPr/>
        </p:nvSpPr>
        <p:spPr>
          <a:xfrm>
            <a:off x="126873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87" name="Square"/>
          <p:cNvSpPr/>
          <p:nvPr/>
        </p:nvSpPr>
        <p:spPr>
          <a:xfrm>
            <a:off x="135001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88" name="Square"/>
          <p:cNvSpPr/>
          <p:nvPr/>
        </p:nvSpPr>
        <p:spPr>
          <a:xfrm>
            <a:off x="143129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89" name="Square"/>
          <p:cNvSpPr/>
          <p:nvPr/>
        </p:nvSpPr>
        <p:spPr>
          <a:xfrm>
            <a:off x="151257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90" name="Square"/>
          <p:cNvSpPr/>
          <p:nvPr/>
        </p:nvSpPr>
        <p:spPr>
          <a:xfrm>
            <a:off x="15938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91" name="Square"/>
          <p:cNvSpPr/>
          <p:nvPr/>
        </p:nvSpPr>
        <p:spPr>
          <a:xfrm>
            <a:off x="167513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92" name="Square"/>
          <p:cNvSpPr/>
          <p:nvPr/>
        </p:nvSpPr>
        <p:spPr>
          <a:xfrm>
            <a:off x="175641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93" name="Square"/>
          <p:cNvSpPr/>
          <p:nvPr/>
        </p:nvSpPr>
        <p:spPr>
          <a:xfrm>
            <a:off x="183769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94" name="Square"/>
          <p:cNvSpPr/>
          <p:nvPr/>
        </p:nvSpPr>
        <p:spPr>
          <a:xfrm>
            <a:off x="191897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95" name="Square"/>
          <p:cNvSpPr/>
          <p:nvPr/>
        </p:nvSpPr>
        <p:spPr>
          <a:xfrm>
            <a:off x="20002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96" name="Square"/>
          <p:cNvSpPr/>
          <p:nvPr/>
        </p:nvSpPr>
        <p:spPr>
          <a:xfrm>
            <a:off x="37465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97" name="Square"/>
          <p:cNvSpPr/>
          <p:nvPr/>
        </p:nvSpPr>
        <p:spPr>
          <a:xfrm>
            <a:off x="45593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98" name="Square"/>
          <p:cNvSpPr/>
          <p:nvPr/>
        </p:nvSpPr>
        <p:spPr>
          <a:xfrm>
            <a:off x="53721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99" name="Square"/>
          <p:cNvSpPr/>
          <p:nvPr/>
        </p:nvSpPr>
        <p:spPr>
          <a:xfrm>
            <a:off x="61849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00" name="Square"/>
          <p:cNvSpPr/>
          <p:nvPr/>
        </p:nvSpPr>
        <p:spPr>
          <a:xfrm>
            <a:off x="69977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01" name="Square"/>
          <p:cNvSpPr/>
          <p:nvPr/>
        </p:nvSpPr>
        <p:spPr>
          <a:xfrm>
            <a:off x="78105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02" name="Square"/>
          <p:cNvSpPr/>
          <p:nvPr/>
        </p:nvSpPr>
        <p:spPr>
          <a:xfrm>
            <a:off x="86233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03" name="Square"/>
          <p:cNvSpPr/>
          <p:nvPr/>
        </p:nvSpPr>
        <p:spPr>
          <a:xfrm>
            <a:off x="94361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04" name="Square"/>
          <p:cNvSpPr/>
          <p:nvPr/>
        </p:nvSpPr>
        <p:spPr>
          <a:xfrm>
            <a:off x="102489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05" name="Square"/>
          <p:cNvSpPr/>
          <p:nvPr/>
        </p:nvSpPr>
        <p:spPr>
          <a:xfrm>
            <a:off x="110617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06" name="Square"/>
          <p:cNvSpPr/>
          <p:nvPr/>
        </p:nvSpPr>
        <p:spPr>
          <a:xfrm>
            <a:off x="118745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07" name="Square"/>
          <p:cNvSpPr/>
          <p:nvPr/>
        </p:nvSpPr>
        <p:spPr>
          <a:xfrm>
            <a:off x="126873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08" name="Square"/>
          <p:cNvSpPr/>
          <p:nvPr/>
        </p:nvSpPr>
        <p:spPr>
          <a:xfrm>
            <a:off x="135001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09" name="Square"/>
          <p:cNvSpPr/>
          <p:nvPr/>
        </p:nvSpPr>
        <p:spPr>
          <a:xfrm>
            <a:off x="143129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10" name="Square"/>
          <p:cNvSpPr/>
          <p:nvPr/>
        </p:nvSpPr>
        <p:spPr>
          <a:xfrm>
            <a:off x="151257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11" name="Square"/>
          <p:cNvSpPr/>
          <p:nvPr/>
        </p:nvSpPr>
        <p:spPr>
          <a:xfrm>
            <a:off x="159385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12" name="Square"/>
          <p:cNvSpPr/>
          <p:nvPr/>
        </p:nvSpPr>
        <p:spPr>
          <a:xfrm>
            <a:off x="167513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13" name="Square"/>
          <p:cNvSpPr/>
          <p:nvPr/>
        </p:nvSpPr>
        <p:spPr>
          <a:xfrm>
            <a:off x="175641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14" name="Square"/>
          <p:cNvSpPr/>
          <p:nvPr/>
        </p:nvSpPr>
        <p:spPr>
          <a:xfrm>
            <a:off x="183769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15" name="Square"/>
          <p:cNvSpPr/>
          <p:nvPr/>
        </p:nvSpPr>
        <p:spPr>
          <a:xfrm>
            <a:off x="191897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16" name="Square"/>
          <p:cNvSpPr/>
          <p:nvPr/>
        </p:nvSpPr>
        <p:spPr>
          <a:xfrm>
            <a:off x="200025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17" name="Square"/>
          <p:cNvSpPr/>
          <p:nvPr/>
        </p:nvSpPr>
        <p:spPr>
          <a:xfrm>
            <a:off x="3746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18" name="Square"/>
          <p:cNvSpPr/>
          <p:nvPr/>
        </p:nvSpPr>
        <p:spPr>
          <a:xfrm>
            <a:off x="45593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19" name="Square"/>
          <p:cNvSpPr/>
          <p:nvPr/>
        </p:nvSpPr>
        <p:spPr>
          <a:xfrm>
            <a:off x="53721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20" name="Square"/>
          <p:cNvSpPr/>
          <p:nvPr/>
        </p:nvSpPr>
        <p:spPr>
          <a:xfrm>
            <a:off x="61849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21" name="Square"/>
          <p:cNvSpPr/>
          <p:nvPr/>
        </p:nvSpPr>
        <p:spPr>
          <a:xfrm>
            <a:off x="69977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22" name="Square"/>
          <p:cNvSpPr/>
          <p:nvPr/>
        </p:nvSpPr>
        <p:spPr>
          <a:xfrm>
            <a:off x="7810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23" name="Square"/>
          <p:cNvSpPr/>
          <p:nvPr/>
        </p:nvSpPr>
        <p:spPr>
          <a:xfrm>
            <a:off x="86233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24" name="Square"/>
          <p:cNvSpPr/>
          <p:nvPr/>
        </p:nvSpPr>
        <p:spPr>
          <a:xfrm>
            <a:off x="94361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25" name="Square"/>
          <p:cNvSpPr/>
          <p:nvPr/>
        </p:nvSpPr>
        <p:spPr>
          <a:xfrm>
            <a:off x="102489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26" name="Square"/>
          <p:cNvSpPr/>
          <p:nvPr/>
        </p:nvSpPr>
        <p:spPr>
          <a:xfrm>
            <a:off x="110617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27" name="Square"/>
          <p:cNvSpPr/>
          <p:nvPr/>
        </p:nvSpPr>
        <p:spPr>
          <a:xfrm>
            <a:off x="11874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28" name="Square"/>
          <p:cNvSpPr/>
          <p:nvPr/>
        </p:nvSpPr>
        <p:spPr>
          <a:xfrm>
            <a:off x="126873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29" name="Square"/>
          <p:cNvSpPr/>
          <p:nvPr/>
        </p:nvSpPr>
        <p:spPr>
          <a:xfrm>
            <a:off x="135001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30" name="Square"/>
          <p:cNvSpPr/>
          <p:nvPr/>
        </p:nvSpPr>
        <p:spPr>
          <a:xfrm>
            <a:off x="143129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31" name="Square"/>
          <p:cNvSpPr/>
          <p:nvPr/>
        </p:nvSpPr>
        <p:spPr>
          <a:xfrm>
            <a:off x="151257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32" name="Square"/>
          <p:cNvSpPr/>
          <p:nvPr/>
        </p:nvSpPr>
        <p:spPr>
          <a:xfrm>
            <a:off x="15938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33" name="Square"/>
          <p:cNvSpPr/>
          <p:nvPr/>
        </p:nvSpPr>
        <p:spPr>
          <a:xfrm>
            <a:off x="167513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34" name="Square"/>
          <p:cNvSpPr/>
          <p:nvPr/>
        </p:nvSpPr>
        <p:spPr>
          <a:xfrm>
            <a:off x="175641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35" name="Square"/>
          <p:cNvSpPr/>
          <p:nvPr/>
        </p:nvSpPr>
        <p:spPr>
          <a:xfrm>
            <a:off x="183769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36" name="Square"/>
          <p:cNvSpPr/>
          <p:nvPr/>
        </p:nvSpPr>
        <p:spPr>
          <a:xfrm>
            <a:off x="191897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37" name="Square"/>
          <p:cNvSpPr/>
          <p:nvPr/>
        </p:nvSpPr>
        <p:spPr>
          <a:xfrm>
            <a:off x="20002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38" name="Square"/>
          <p:cNvSpPr/>
          <p:nvPr/>
        </p:nvSpPr>
        <p:spPr>
          <a:xfrm>
            <a:off x="37465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39" name="Square"/>
          <p:cNvSpPr/>
          <p:nvPr/>
        </p:nvSpPr>
        <p:spPr>
          <a:xfrm>
            <a:off x="45593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40" name="Square"/>
          <p:cNvSpPr/>
          <p:nvPr/>
        </p:nvSpPr>
        <p:spPr>
          <a:xfrm>
            <a:off x="53721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41" name="Square"/>
          <p:cNvSpPr/>
          <p:nvPr/>
        </p:nvSpPr>
        <p:spPr>
          <a:xfrm>
            <a:off x="61849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42" name="Square"/>
          <p:cNvSpPr/>
          <p:nvPr/>
        </p:nvSpPr>
        <p:spPr>
          <a:xfrm>
            <a:off x="69977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43" name="Square"/>
          <p:cNvSpPr/>
          <p:nvPr/>
        </p:nvSpPr>
        <p:spPr>
          <a:xfrm>
            <a:off x="78105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44" name="Square"/>
          <p:cNvSpPr/>
          <p:nvPr/>
        </p:nvSpPr>
        <p:spPr>
          <a:xfrm>
            <a:off x="86233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45" name="Square"/>
          <p:cNvSpPr/>
          <p:nvPr/>
        </p:nvSpPr>
        <p:spPr>
          <a:xfrm>
            <a:off x="94361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46" name="Square"/>
          <p:cNvSpPr/>
          <p:nvPr/>
        </p:nvSpPr>
        <p:spPr>
          <a:xfrm>
            <a:off x="102489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47" name="Square"/>
          <p:cNvSpPr/>
          <p:nvPr/>
        </p:nvSpPr>
        <p:spPr>
          <a:xfrm>
            <a:off x="110617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48" name="Square"/>
          <p:cNvSpPr/>
          <p:nvPr/>
        </p:nvSpPr>
        <p:spPr>
          <a:xfrm>
            <a:off x="118745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49" name="Square"/>
          <p:cNvSpPr/>
          <p:nvPr/>
        </p:nvSpPr>
        <p:spPr>
          <a:xfrm>
            <a:off x="126873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50" name="Square"/>
          <p:cNvSpPr/>
          <p:nvPr/>
        </p:nvSpPr>
        <p:spPr>
          <a:xfrm>
            <a:off x="135001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51" name="Square"/>
          <p:cNvSpPr/>
          <p:nvPr/>
        </p:nvSpPr>
        <p:spPr>
          <a:xfrm>
            <a:off x="143129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52" name="Square"/>
          <p:cNvSpPr/>
          <p:nvPr/>
        </p:nvSpPr>
        <p:spPr>
          <a:xfrm>
            <a:off x="151257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53" name="Square"/>
          <p:cNvSpPr/>
          <p:nvPr/>
        </p:nvSpPr>
        <p:spPr>
          <a:xfrm>
            <a:off x="159385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54" name="Square"/>
          <p:cNvSpPr/>
          <p:nvPr/>
        </p:nvSpPr>
        <p:spPr>
          <a:xfrm>
            <a:off x="167513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55" name="Square"/>
          <p:cNvSpPr/>
          <p:nvPr/>
        </p:nvSpPr>
        <p:spPr>
          <a:xfrm>
            <a:off x="175641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56" name="Square"/>
          <p:cNvSpPr/>
          <p:nvPr/>
        </p:nvSpPr>
        <p:spPr>
          <a:xfrm>
            <a:off x="183769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57" name="Square"/>
          <p:cNvSpPr/>
          <p:nvPr/>
        </p:nvSpPr>
        <p:spPr>
          <a:xfrm>
            <a:off x="191897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58" name="Square"/>
          <p:cNvSpPr/>
          <p:nvPr/>
        </p:nvSpPr>
        <p:spPr>
          <a:xfrm>
            <a:off x="200025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59" name="Square"/>
          <p:cNvSpPr/>
          <p:nvPr/>
        </p:nvSpPr>
        <p:spPr>
          <a:xfrm>
            <a:off x="3746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60" name="Square"/>
          <p:cNvSpPr/>
          <p:nvPr/>
        </p:nvSpPr>
        <p:spPr>
          <a:xfrm>
            <a:off x="45593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61" name="Square"/>
          <p:cNvSpPr/>
          <p:nvPr/>
        </p:nvSpPr>
        <p:spPr>
          <a:xfrm>
            <a:off x="53721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62" name="Square"/>
          <p:cNvSpPr/>
          <p:nvPr/>
        </p:nvSpPr>
        <p:spPr>
          <a:xfrm>
            <a:off x="61849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63" name="Square"/>
          <p:cNvSpPr/>
          <p:nvPr/>
        </p:nvSpPr>
        <p:spPr>
          <a:xfrm>
            <a:off x="69977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64" name="Square"/>
          <p:cNvSpPr/>
          <p:nvPr/>
        </p:nvSpPr>
        <p:spPr>
          <a:xfrm>
            <a:off x="7810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65" name="Square"/>
          <p:cNvSpPr/>
          <p:nvPr/>
        </p:nvSpPr>
        <p:spPr>
          <a:xfrm>
            <a:off x="86233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66" name="Square"/>
          <p:cNvSpPr/>
          <p:nvPr/>
        </p:nvSpPr>
        <p:spPr>
          <a:xfrm>
            <a:off x="94361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67" name="Square"/>
          <p:cNvSpPr/>
          <p:nvPr/>
        </p:nvSpPr>
        <p:spPr>
          <a:xfrm>
            <a:off x="102489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68" name="Square"/>
          <p:cNvSpPr/>
          <p:nvPr/>
        </p:nvSpPr>
        <p:spPr>
          <a:xfrm>
            <a:off x="110617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69" name="Square"/>
          <p:cNvSpPr/>
          <p:nvPr/>
        </p:nvSpPr>
        <p:spPr>
          <a:xfrm>
            <a:off x="11874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70" name="Square"/>
          <p:cNvSpPr/>
          <p:nvPr/>
        </p:nvSpPr>
        <p:spPr>
          <a:xfrm>
            <a:off x="126873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71" name="Square"/>
          <p:cNvSpPr/>
          <p:nvPr/>
        </p:nvSpPr>
        <p:spPr>
          <a:xfrm>
            <a:off x="135001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72" name="Square"/>
          <p:cNvSpPr/>
          <p:nvPr/>
        </p:nvSpPr>
        <p:spPr>
          <a:xfrm>
            <a:off x="143129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73" name="Square"/>
          <p:cNvSpPr/>
          <p:nvPr/>
        </p:nvSpPr>
        <p:spPr>
          <a:xfrm>
            <a:off x="151257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74" name="Square"/>
          <p:cNvSpPr/>
          <p:nvPr/>
        </p:nvSpPr>
        <p:spPr>
          <a:xfrm>
            <a:off x="15938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75" name="Square"/>
          <p:cNvSpPr/>
          <p:nvPr/>
        </p:nvSpPr>
        <p:spPr>
          <a:xfrm>
            <a:off x="167513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76" name="Square"/>
          <p:cNvSpPr/>
          <p:nvPr/>
        </p:nvSpPr>
        <p:spPr>
          <a:xfrm>
            <a:off x="175641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77" name="Square"/>
          <p:cNvSpPr/>
          <p:nvPr/>
        </p:nvSpPr>
        <p:spPr>
          <a:xfrm>
            <a:off x="183769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78" name="Square"/>
          <p:cNvSpPr/>
          <p:nvPr/>
        </p:nvSpPr>
        <p:spPr>
          <a:xfrm>
            <a:off x="191897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79" name="Square"/>
          <p:cNvSpPr/>
          <p:nvPr/>
        </p:nvSpPr>
        <p:spPr>
          <a:xfrm>
            <a:off x="20002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80" name="Square"/>
          <p:cNvSpPr/>
          <p:nvPr/>
        </p:nvSpPr>
        <p:spPr>
          <a:xfrm>
            <a:off x="37465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81" name="Square"/>
          <p:cNvSpPr/>
          <p:nvPr/>
        </p:nvSpPr>
        <p:spPr>
          <a:xfrm>
            <a:off x="45593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82" name="Square"/>
          <p:cNvSpPr/>
          <p:nvPr/>
        </p:nvSpPr>
        <p:spPr>
          <a:xfrm>
            <a:off x="53721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83" name="Square"/>
          <p:cNvSpPr/>
          <p:nvPr/>
        </p:nvSpPr>
        <p:spPr>
          <a:xfrm>
            <a:off x="61849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84" name="Square"/>
          <p:cNvSpPr/>
          <p:nvPr/>
        </p:nvSpPr>
        <p:spPr>
          <a:xfrm>
            <a:off x="69977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85" name="Square"/>
          <p:cNvSpPr/>
          <p:nvPr/>
        </p:nvSpPr>
        <p:spPr>
          <a:xfrm>
            <a:off x="78105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86" name="Square"/>
          <p:cNvSpPr/>
          <p:nvPr/>
        </p:nvSpPr>
        <p:spPr>
          <a:xfrm>
            <a:off x="86233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87" name="Square"/>
          <p:cNvSpPr/>
          <p:nvPr/>
        </p:nvSpPr>
        <p:spPr>
          <a:xfrm>
            <a:off x="94361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88" name="Square"/>
          <p:cNvSpPr/>
          <p:nvPr/>
        </p:nvSpPr>
        <p:spPr>
          <a:xfrm>
            <a:off x="102489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89" name="Square"/>
          <p:cNvSpPr/>
          <p:nvPr/>
        </p:nvSpPr>
        <p:spPr>
          <a:xfrm>
            <a:off x="110617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90" name="Square"/>
          <p:cNvSpPr/>
          <p:nvPr/>
        </p:nvSpPr>
        <p:spPr>
          <a:xfrm>
            <a:off x="118745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91" name="Square"/>
          <p:cNvSpPr/>
          <p:nvPr/>
        </p:nvSpPr>
        <p:spPr>
          <a:xfrm>
            <a:off x="126873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92" name="Square"/>
          <p:cNvSpPr/>
          <p:nvPr/>
        </p:nvSpPr>
        <p:spPr>
          <a:xfrm>
            <a:off x="135001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93" name="Square"/>
          <p:cNvSpPr/>
          <p:nvPr/>
        </p:nvSpPr>
        <p:spPr>
          <a:xfrm>
            <a:off x="143129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94" name="Square"/>
          <p:cNvSpPr/>
          <p:nvPr/>
        </p:nvSpPr>
        <p:spPr>
          <a:xfrm>
            <a:off x="151257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95" name="Square"/>
          <p:cNvSpPr/>
          <p:nvPr/>
        </p:nvSpPr>
        <p:spPr>
          <a:xfrm>
            <a:off x="159385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96" name="Square"/>
          <p:cNvSpPr/>
          <p:nvPr/>
        </p:nvSpPr>
        <p:spPr>
          <a:xfrm>
            <a:off x="167513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97" name="Square"/>
          <p:cNvSpPr/>
          <p:nvPr/>
        </p:nvSpPr>
        <p:spPr>
          <a:xfrm>
            <a:off x="175641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98" name="Square"/>
          <p:cNvSpPr/>
          <p:nvPr/>
        </p:nvSpPr>
        <p:spPr>
          <a:xfrm>
            <a:off x="183769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99" name="Square"/>
          <p:cNvSpPr/>
          <p:nvPr/>
        </p:nvSpPr>
        <p:spPr>
          <a:xfrm>
            <a:off x="191897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00" name="Square"/>
          <p:cNvSpPr/>
          <p:nvPr/>
        </p:nvSpPr>
        <p:spPr>
          <a:xfrm>
            <a:off x="200025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01" name="Square"/>
          <p:cNvSpPr/>
          <p:nvPr/>
        </p:nvSpPr>
        <p:spPr>
          <a:xfrm>
            <a:off x="3746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02" name="Square"/>
          <p:cNvSpPr/>
          <p:nvPr/>
        </p:nvSpPr>
        <p:spPr>
          <a:xfrm>
            <a:off x="45593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03" name="Square"/>
          <p:cNvSpPr/>
          <p:nvPr/>
        </p:nvSpPr>
        <p:spPr>
          <a:xfrm>
            <a:off x="53721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04" name="Square"/>
          <p:cNvSpPr/>
          <p:nvPr/>
        </p:nvSpPr>
        <p:spPr>
          <a:xfrm>
            <a:off x="61849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05" name="Square"/>
          <p:cNvSpPr/>
          <p:nvPr/>
        </p:nvSpPr>
        <p:spPr>
          <a:xfrm>
            <a:off x="69977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06" name="Square"/>
          <p:cNvSpPr/>
          <p:nvPr/>
        </p:nvSpPr>
        <p:spPr>
          <a:xfrm>
            <a:off x="7810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07" name="Square"/>
          <p:cNvSpPr/>
          <p:nvPr/>
        </p:nvSpPr>
        <p:spPr>
          <a:xfrm>
            <a:off x="86233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08" name="Square"/>
          <p:cNvSpPr/>
          <p:nvPr/>
        </p:nvSpPr>
        <p:spPr>
          <a:xfrm>
            <a:off x="94361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09" name="Square"/>
          <p:cNvSpPr/>
          <p:nvPr/>
        </p:nvSpPr>
        <p:spPr>
          <a:xfrm>
            <a:off x="102489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10" name="Square"/>
          <p:cNvSpPr/>
          <p:nvPr/>
        </p:nvSpPr>
        <p:spPr>
          <a:xfrm>
            <a:off x="110617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11" name="Square"/>
          <p:cNvSpPr/>
          <p:nvPr/>
        </p:nvSpPr>
        <p:spPr>
          <a:xfrm>
            <a:off x="11874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12" name="Square"/>
          <p:cNvSpPr/>
          <p:nvPr/>
        </p:nvSpPr>
        <p:spPr>
          <a:xfrm>
            <a:off x="126873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13" name="Square"/>
          <p:cNvSpPr/>
          <p:nvPr/>
        </p:nvSpPr>
        <p:spPr>
          <a:xfrm>
            <a:off x="135001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14" name="Square"/>
          <p:cNvSpPr/>
          <p:nvPr/>
        </p:nvSpPr>
        <p:spPr>
          <a:xfrm>
            <a:off x="143129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15" name="Square"/>
          <p:cNvSpPr/>
          <p:nvPr/>
        </p:nvSpPr>
        <p:spPr>
          <a:xfrm>
            <a:off x="151257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16" name="Square"/>
          <p:cNvSpPr/>
          <p:nvPr/>
        </p:nvSpPr>
        <p:spPr>
          <a:xfrm>
            <a:off x="15938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17" name="Square"/>
          <p:cNvSpPr/>
          <p:nvPr/>
        </p:nvSpPr>
        <p:spPr>
          <a:xfrm>
            <a:off x="167513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18" name="Square"/>
          <p:cNvSpPr/>
          <p:nvPr/>
        </p:nvSpPr>
        <p:spPr>
          <a:xfrm>
            <a:off x="175641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19" name="Square"/>
          <p:cNvSpPr/>
          <p:nvPr/>
        </p:nvSpPr>
        <p:spPr>
          <a:xfrm>
            <a:off x="183769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20" name="Square"/>
          <p:cNvSpPr/>
          <p:nvPr/>
        </p:nvSpPr>
        <p:spPr>
          <a:xfrm>
            <a:off x="191897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21" name="Square"/>
          <p:cNvSpPr/>
          <p:nvPr/>
        </p:nvSpPr>
        <p:spPr>
          <a:xfrm>
            <a:off x="20002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22" name="Square"/>
          <p:cNvSpPr/>
          <p:nvPr/>
        </p:nvSpPr>
        <p:spPr>
          <a:xfrm>
            <a:off x="37465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23" name="Square"/>
          <p:cNvSpPr/>
          <p:nvPr/>
        </p:nvSpPr>
        <p:spPr>
          <a:xfrm>
            <a:off x="45593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24" name="Square"/>
          <p:cNvSpPr/>
          <p:nvPr/>
        </p:nvSpPr>
        <p:spPr>
          <a:xfrm>
            <a:off x="53721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25" name="Square"/>
          <p:cNvSpPr/>
          <p:nvPr/>
        </p:nvSpPr>
        <p:spPr>
          <a:xfrm>
            <a:off x="61849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26" name="Square"/>
          <p:cNvSpPr/>
          <p:nvPr/>
        </p:nvSpPr>
        <p:spPr>
          <a:xfrm>
            <a:off x="69977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27" name="Square"/>
          <p:cNvSpPr/>
          <p:nvPr/>
        </p:nvSpPr>
        <p:spPr>
          <a:xfrm>
            <a:off x="78105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28" name="Square"/>
          <p:cNvSpPr/>
          <p:nvPr/>
        </p:nvSpPr>
        <p:spPr>
          <a:xfrm>
            <a:off x="86233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29" name="Square"/>
          <p:cNvSpPr/>
          <p:nvPr/>
        </p:nvSpPr>
        <p:spPr>
          <a:xfrm>
            <a:off x="94361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30" name="Square"/>
          <p:cNvSpPr/>
          <p:nvPr/>
        </p:nvSpPr>
        <p:spPr>
          <a:xfrm>
            <a:off x="102489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31" name="Square"/>
          <p:cNvSpPr/>
          <p:nvPr/>
        </p:nvSpPr>
        <p:spPr>
          <a:xfrm>
            <a:off x="110617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32" name="Square"/>
          <p:cNvSpPr/>
          <p:nvPr/>
        </p:nvSpPr>
        <p:spPr>
          <a:xfrm>
            <a:off x="118745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33" name="Square"/>
          <p:cNvSpPr/>
          <p:nvPr/>
        </p:nvSpPr>
        <p:spPr>
          <a:xfrm>
            <a:off x="126873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34" name="Square"/>
          <p:cNvSpPr/>
          <p:nvPr/>
        </p:nvSpPr>
        <p:spPr>
          <a:xfrm>
            <a:off x="135001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35" name="Square"/>
          <p:cNvSpPr/>
          <p:nvPr/>
        </p:nvSpPr>
        <p:spPr>
          <a:xfrm>
            <a:off x="143129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36" name="Square"/>
          <p:cNvSpPr/>
          <p:nvPr/>
        </p:nvSpPr>
        <p:spPr>
          <a:xfrm>
            <a:off x="151257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37" name="Square"/>
          <p:cNvSpPr/>
          <p:nvPr/>
        </p:nvSpPr>
        <p:spPr>
          <a:xfrm>
            <a:off x="159385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38" name="Square"/>
          <p:cNvSpPr/>
          <p:nvPr/>
        </p:nvSpPr>
        <p:spPr>
          <a:xfrm>
            <a:off x="167513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39" name="Square"/>
          <p:cNvSpPr/>
          <p:nvPr/>
        </p:nvSpPr>
        <p:spPr>
          <a:xfrm>
            <a:off x="175641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40" name="Square"/>
          <p:cNvSpPr/>
          <p:nvPr/>
        </p:nvSpPr>
        <p:spPr>
          <a:xfrm>
            <a:off x="183769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41" name="Square"/>
          <p:cNvSpPr/>
          <p:nvPr/>
        </p:nvSpPr>
        <p:spPr>
          <a:xfrm>
            <a:off x="191897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42" name="Square"/>
          <p:cNvSpPr/>
          <p:nvPr/>
        </p:nvSpPr>
        <p:spPr>
          <a:xfrm>
            <a:off x="200025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43" name="Square"/>
          <p:cNvSpPr/>
          <p:nvPr/>
        </p:nvSpPr>
        <p:spPr>
          <a:xfrm>
            <a:off x="3746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44" name="Square"/>
          <p:cNvSpPr/>
          <p:nvPr/>
        </p:nvSpPr>
        <p:spPr>
          <a:xfrm>
            <a:off x="45593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45" name="Square"/>
          <p:cNvSpPr/>
          <p:nvPr/>
        </p:nvSpPr>
        <p:spPr>
          <a:xfrm>
            <a:off x="53721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46" name="Square"/>
          <p:cNvSpPr/>
          <p:nvPr/>
        </p:nvSpPr>
        <p:spPr>
          <a:xfrm>
            <a:off x="61849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47" name="Square"/>
          <p:cNvSpPr/>
          <p:nvPr/>
        </p:nvSpPr>
        <p:spPr>
          <a:xfrm>
            <a:off x="69977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48" name="Square"/>
          <p:cNvSpPr/>
          <p:nvPr/>
        </p:nvSpPr>
        <p:spPr>
          <a:xfrm>
            <a:off x="7810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49" name="Square"/>
          <p:cNvSpPr/>
          <p:nvPr/>
        </p:nvSpPr>
        <p:spPr>
          <a:xfrm>
            <a:off x="86233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50" name="Square"/>
          <p:cNvSpPr/>
          <p:nvPr/>
        </p:nvSpPr>
        <p:spPr>
          <a:xfrm>
            <a:off x="94361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51" name="Square"/>
          <p:cNvSpPr/>
          <p:nvPr/>
        </p:nvSpPr>
        <p:spPr>
          <a:xfrm>
            <a:off x="102489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52" name="Square"/>
          <p:cNvSpPr/>
          <p:nvPr/>
        </p:nvSpPr>
        <p:spPr>
          <a:xfrm>
            <a:off x="110617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53" name="Square"/>
          <p:cNvSpPr/>
          <p:nvPr/>
        </p:nvSpPr>
        <p:spPr>
          <a:xfrm>
            <a:off x="11874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54" name="Square"/>
          <p:cNvSpPr/>
          <p:nvPr/>
        </p:nvSpPr>
        <p:spPr>
          <a:xfrm>
            <a:off x="126873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55" name="Square"/>
          <p:cNvSpPr/>
          <p:nvPr/>
        </p:nvSpPr>
        <p:spPr>
          <a:xfrm>
            <a:off x="135001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56" name="Square"/>
          <p:cNvSpPr/>
          <p:nvPr/>
        </p:nvSpPr>
        <p:spPr>
          <a:xfrm>
            <a:off x="143129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57" name="Square"/>
          <p:cNvSpPr/>
          <p:nvPr/>
        </p:nvSpPr>
        <p:spPr>
          <a:xfrm>
            <a:off x="151257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58" name="Square"/>
          <p:cNvSpPr/>
          <p:nvPr/>
        </p:nvSpPr>
        <p:spPr>
          <a:xfrm>
            <a:off x="15938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59" name="Square"/>
          <p:cNvSpPr/>
          <p:nvPr/>
        </p:nvSpPr>
        <p:spPr>
          <a:xfrm>
            <a:off x="167513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60" name="Square"/>
          <p:cNvSpPr/>
          <p:nvPr/>
        </p:nvSpPr>
        <p:spPr>
          <a:xfrm>
            <a:off x="175641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61" name="Square"/>
          <p:cNvSpPr/>
          <p:nvPr/>
        </p:nvSpPr>
        <p:spPr>
          <a:xfrm>
            <a:off x="183769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62" name="Square"/>
          <p:cNvSpPr/>
          <p:nvPr/>
        </p:nvSpPr>
        <p:spPr>
          <a:xfrm>
            <a:off x="191897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63" name="Square"/>
          <p:cNvSpPr/>
          <p:nvPr/>
        </p:nvSpPr>
        <p:spPr>
          <a:xfrm>
            <a:off x="20002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64" name="Square"/>
          <p:cNvSpPr/>
          <p:nvPr/>
        </p:nvSpPr>
        <p:spPr>
          <a:xfrm>
            <a:off x="37465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65" name="Square"/>
          <p:cNvSpPr/>
          <p:nvPr/>
        </p:nvSpPr>
        <p:spPr>
          <a:xfrm>
            <a:off x="45593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66" name="Square"/>
          <p:cNvSpPr/>
          <p:nvPr/>
        </p:nvSpPr>
        <p:spPr>
          <a:xfrm>
            <a:off x="53721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67" name="Square"/>
          <p:cNvSpPr/>
          <p:nvPr/>
        </p:nvSpPr>
        <p:spPr>
          <a:xfrm>
            <a:off x="61849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68" name="Square"/>
          <p:cNvSpPr/>
          <p:nvPr/>
        </p:nvSpPr>
        <p:spPr>
          <a:xfrm>
            <a:off x="69977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69" name="Square"/>
          <p:cNvSpPr/>
          <p:nvPr/>
        </p:nvSpPr>
        <p:spPr>
          <a:xfrm>
            <a:off x="78105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70" name="Square"/>
          <p:cNvSpPr/>
          <p:nvPr/>
        </p:nvSpPr>
        <p:spPr>
          <a:xfrm>
            <a:off x="86233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71" name="Square"/>
          <p:cNvSpPr/>
          <p:nvPr/>
        </p:nvSpPr>
        <p:spPr>
          <a:xfrm>
            <a:off x="94361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72" name="Square"/>
          <p:cNvSpPr/>
          <p:nvPr/>
        </p:nvSpPr>
        <p:spPr>
          <a:xfrm>
            <a:off x="102489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73" name="Square"/>
          <p:cNvSpPr/>
          <p:nvPr/>
        </p:nvSpPr>
        <p:spPr>
          <a:xfrm>
            <a:off x="110617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74" name="Square"/>
          <p:cNvSpPr/>
          <p:nvPr/>
        </p:nvSpPr>
        <p:spPr>
          <a:xfrm>
            <a:off x="118745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75" name="Square"/>
          <p:cNvSpPr/>
          <p:nvPr/>
        </p:nvSpPr>
        <p:spPr>
          <a:xfrm>
            <a:off x="126873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76" name="Square"/>
          <p:cNvSpPr/>
          <p:nvPr/>
        </p:nvSpPr>
        <p:spPr>
          <a:xfrm>
            <a:off x="135001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77" name="Square"/>
          <p:cNvSpPr/>
          <p:nvPr/>
        </p:nvSpPr>
        <p:spPr>
          <a:xfrm>
            <a:off x="143129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78" name="Square"/>
          <p:cNvSpPr/>
          <p:nvPr/>
        </p:nvSpPr>
        <p:spPr>
          <a:xfrm>
            <a:off x="151257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79" name="Square"/>
          <p:cNvSpPr/>
          <p:nvPr/>
        </p:nvSpPr>
        <p:spPr>
          <a:xfrm>
            <a:off x="159385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80" name="Square"/>
          <p:cNvSpPr/>
          <p:nvPr/>
        </p:nvSpPr>
        <p:spPr>
          <a:xfrm>
            <a:off x="167513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81" name="Square"/>
          <p:cNvSpPr/>
          <p:nvPr/>
        </p:nvSpPr>
        <p:spPr>
          <a:xfrm>
            <a:off x="175641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82" name="Square"/>
          <p:cNvSpPr/>
          <p:nvPr/>
        </p:nvSpPr>
        <p:spPr>
          <a:xfrm>
            <a:off x="183769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83" name="Square"/>
          <p:cNvSpPr/>
          <p:nvPr/>
        </p:nvSpPr>
        <p:spPr>
          <a:xfrm>
            <a:off x="191897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84" name="Square"/>
          <p:cNvSpPr/>
          <p:nvPr/>
        </p:nvSpPr>
        <p:spPr>
          <a:xfrm>
            <a:off x="200025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85" name="Square"/>
          <p:cNvSpPr/>
          <p:nvPr/>
        </p:nvSpPr>
        <p:spPr>
          <a:xfrm>
            <a:off x="3746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86" name="Square"/>
          <p:cNvSpPr/>
          <p:nvPr/>
        </p:nvSpPr>
        <p:spPr>
          <a:xfrm>
            <a:off x="45593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87" name="Square"/>
          <p:cNvSpPr/>
          <p:nvPr/>
        </p:nvSpPr>
        <p:spPr>
          <a:xfrm>
            <a:off x="53721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88" name="Square"/>
          <p:cNvSpPr/>
          <p:nvPr/>
        </p:nvSpPr>
        <p:spPr>
          <a:xfrm>
            <a:off x="61849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89" name="Square"/>
          <p:cNvSpPr/>
          <p:nvPr/>
        </p:nvSpPr>
        <p:spPr>
          <a:xfrm>
            <a:off x="69977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90" name="Square"/>
          <p:cNvSpPr/>
          <p:nvPr/>
        </p:nvSpPr>
        <p:spPr>
          <a:xfrm>
            <a:off x="7810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91" name="Square"/>
          <p:cNvSpPr/>
          <p:nvPr/>
        </p:nvSpPr>
        <p:spPr>
          <a:xfrm>
            <a:off x="86233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92" name="Square"/>
          <p:cNvSpPr/>
          <p:nvPr/>
        </p:nvSpPr>
        <p:spPr>
          <a:xfrm>
            <a:off x="94361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93" name="Square"/>
          <p:cNvSpPr/>
          <p:nvPr/>
        </p:nvSpPr>
        <p:spPr>
          <a:xfrm>
            <a:off x="102489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94" name="Square"/>
          <p:cNvSpPr/>
          <p:nvPr/>
        </p:nvSpPr>
        <p:spPr>
          <a:xfrm>
            <a:off x="110617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95" name="Square"/>
          <p:cNvSpPr/>
          <p:nvPr/>
        </p:nvSpPr>
        <p:spPr>
          <a:xfrm>
            <a:off x="11874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96" name="Square"/>
          <p:cNvSpPr/>
          <p:nvPr/>
        </p:nvSpPr>
        <p:spPr>
          <a:xfrm>
            <a:off x="126873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97" name="Square"/>
          <p:cNvSpPr/>
          <p:nvPr/>
        </p:nvSpPr>
        <p:spPr>
          <a:xfrm>
            <a:off x="135001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98" name="Square"/>
          <p:cNvSpPr/>
          <p:nvPr/>
        </p:nvSpPr>
        <p:spPr>
          <a:xfrm>
            <a:off x="143129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899" name="Square"/>
          <p:cNvSpPr/>
          <p:nvPr/>
        </p:nvSpPr>
        <p:spPr>
          <a:xfrm>
            <a:off x="151257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00" name="Square"/>
          <p:cNvSpPr/>
          <p:nvPr/>
        </p:nvSpPr>
        <p:spPr>
          <a:xfrm>
            <a:off x="15938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01" name="Square"/>
          <p:cNvSpPr/>
          <p:nvPr/>
        </p:nvSpPr>
        <p:spPr>
          <a:xfrm>
            <a:off x="167513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02" name="Square"/>
          <p:cNvSpPr/>
          <p:nvPr/>
        </p:nvSpPr>
        <p:spPr>
          <a:xfrm>
            <a:off x="175641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03" name="Square"/>
          <p:cNvSpPr/>
          <p:nvPr/>
        </p:nvSpPr>
        <p:spPr>
          <a:xfrm>
            <a:off x="183769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04" name="Square"/>
          <p:cNvSpPr/>
          <p:nvPr/>
        </p:nvSpPr>
        <p:spPr>
          <a:xfrm>
            <a:off x="191897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05" name="Square"/>
          <p:cNvSpPr/>
          <p:nvPr/>
        </p:nvSpPr>
        <p:spPr>
          <a:xfrm>
            <a:off x="20002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06" name="Arrow"/>
          <p:cNvSpPr/>
          <p:nvPr/>
        </p:nvSpPr>
        <p:spPr>
          <a:xfrm>
            <a:off x="2006600" y="4800600"/>
            <a:ext cx="1270000" cy="635000"/>
          </a:xfrm>
          <a:prstGeom prst="rightArrow">
            <a:avLst>
              <a:gd name="adj1" fmla="val 32000"/>
              <a:gd name="adj2" fmla="val 128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6" grpId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迷宫生成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迷宫生成</a:t>
            </a:r>
          </a:p>
        </p:txBody>
      </p:sp>
      <p:sp>
        <p:nvSpPr>
          <p:cNvPr id="1909" name="Square"/>
          <p:cNvSpPr/>
          <p:nvPr/>
        </p:nvSpPr>
        <p:spPr>
          <a:xfrm>
            <a:off x="3746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10" name="Square"/>
          <p:cNvSpPr/>
          <p:nvPr/>
        </p:nvSpPr>
        <p:spPr>
          <a:xfrm>
            <a:off x="45593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11" name="Square"/>
          <p:cNvSpPr/>
          <p:nvPr/>
        </p:nvSpPr>
        <p:spPr>
          <a:xfrm>
            <a:off x="53721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12" name="Square"/>
          <p:cNvSpPr/>
          <p:nvPr/>
        </p:nvSpPr>
        <p:spPr>
          <a:xfrm>
            <a:off x="61849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13" name="Square"/>
          <p:cNvSpPr/>
          <p:nvPr/>
        </p:nvSpPr>
        <p:spPr>
          <a:xfrm>
            <a:off x="69977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14" name="Square"/>
          <p:cNvSpPr/>
          <p:nvPr/>
        </p:nvSpPr>
        <p:spPr>
          <a:xfrm>
            <a:off x="7810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15" name="Square"/>
          <p:cNvSpPr/>
          <p:nvPr/>
        </p:nvSpPr>
        <p:spPr>
          <a:xfrm>
            <a:off x="86233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16" name="Square"/>
          <p:cNvSpPr/>
          <p:nvPr/>
        </p:nvSpPr>
        <p:spPr>
          <a:xfrm>
            <a:off x="94361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17" name="Square"/>
          <p:cNvSpPr/>
          <p:nvPr/>
        </p:nvSpPr>
        <p:spPr>
          <a:xfrm>
            <a:off x="102489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18" name="Square"/>
          <p:cNvSpPr/>
          <p:nvPr/>
        </p:nvSpPr>
        <p:spPr>
          <a:xfrm>
            <a:off x="110617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19" name="Square"/>
          <p:cNvSpPr/>
          <p:nvPr/>
        </p:nvSpPr>
        <p:spPr>
          <a:xfrm>
            <a:off x="11874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20" name="Square"/>
          <p:cNvSpPr/>
          <p:nvPr/>
        </p:nvSpPr>
        <p:spPr>
          <a:xfrm>
            <a:off x="126873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21" name="Square"/>
          <p:cNvSpPr/>
          <p:nvPr/>
        </p:nvSpPr>
        <p:spPr>
          <a:xfrm>
            <a:off x="135001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22" name="Square"/>
          <p:cNvSpPr/>
          <p:nvPr/>
        </p:nvSpPr>
        <p:spPr>
          <a:xfrm>
            <a:off x="143129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23" name="Square"/>
          <p:cNvSpPr/>
          <p:nvPr/>
        </p:nvSpPr>
        <p:spPr>
          <a:xfrm>
            <a:off x="151257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24" name="Square"/>
          <p:cNvSpPr/>
          <p:nvPr/>
        </p:nvSpPr>
        <p:spPr>
          <a:xfrm>
            <a:off x="15938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25" name="Square"/>
          <p:cNvSpPr/>
          <p:nvPr/>
        </p:nvSpPr>
        <p:spPr>
          <a:xfrm>
            <a:off x="167513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26" name="Square"/>
          <p:cNvSpPr/>
          <p:nvPr/>
        </p:nvSpPr>
        <p:spPr>
          <a:xfrm>
            <a:off x="175641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27" name="Square"/>
          <p:cNvSpPr/>
          <p:nvPr/>
        </p:nvSpPr>
        <p:spPr>
          <a:xfrm>
            <a:off x="183769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28" name="Square"/>
          <p:cNvSpPr/>
          <p:nvPr/>
        </p:nvSpPr>
        <p:spPr>
          <a:xfrm>
            <a:off x="191897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29" name="Square"/>
          <p:cNvSpPr/>
          <p:nvPr/>
        </p:nvSpPr>
        <p:spPr>
          <a:xfrm>
            <a:off x="20002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30" name="Square"/>
          <p:cNvSpPr/>
          <p:nvPr/>
        </p:nvSpPr>
        <p:spPr>
          <a:xfrm>
            <a:off x="37465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31" name="Square"/>
          <p:cNvSpPr/>
          <p:nvPr/>
        </p:nvSpPr>
        <p:spPr>
          <a:xfrm>
            <a:off x="45593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32" name="Square"/>
          <p:cNvSpPr/>
          <p:nvPr/>
        </p:nvSpPr>
        <p:spPr>
          <a:xfrm>
            <a:off x="53721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33" name="Square"/>
          <p:cNvSpPr/>
          <p:nvPr/>
        </p:nvSpPr>
        <p:spPr>
          <a:xfrm>
            <a:off x="61849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34" name="Square"/>
          <p:cNvSpPr/>
          <p:nvPr/>
        </p:nvSpPr>
        <p:spPr>
          <a:xfrm>
            <a:off x="69977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35" name="Square"/>
          <p:cNvSpPr/>
          <p:nvPr/>
        </p:nvSpPr>
        <p:spPr>
          <a:xfrm>
            <a:off x="78105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36" name="Square"/>
          <p:cNvSpPr/>
          <p:nvPr/>
        </p:nvSpPr>
        <p:spPr>
          <a:xfrm>
            <a:off x="86233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37" name="Square"/>
          <p:cNvSpPr/>
          <p:nvPr/>
        </p:nvSpPr>
        <p:spPr>
          <a:xfrm>
            <a:off x="94361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38" name="Square"/>
          <p:cNvSpPr/>
          <p:nvPr/>
        </p:nvSpPr>
        <p:spPr>
          <a:xfrm>
            <a:off x="102489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39" name="Square"/>
          <p:cNvSpPr/>
          <p:nvPr/>
        </p:nvSpPr>
        <p:spPr>
          <a:xfrm>
            <a:off x="110617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40" name="Square"/>
          <p:cNvSpPr/>
          <p:nvPr/>
        </p:nvSpPr>
        <p:spPr>
          <a:xfrm>
            <a:off x="118745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41" name="Square"/>
          <p:cNvSpPr/>
          <p:nvPr/>
        </p:nvSpPr>
        <p:spPr>
          <a:xfrm>
            <a:off x="126873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42" name="Square"/>
          <p:cNvSpPr/>
          <p:nvPr/>
        </p:nvSpPr>
        <p:spPr>
          <a:xfrm>
            <a:off x="135001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43" name="Square"/>
          <p:cNvSpPr/>
          <p:nvPr/>
        </p:nvSpPr>
        <p:spPr>
          <a:xfrm>
            <a:off x="143129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44" name="Square"/>
          <p:cNvSpPr/>
          <p:nvPr/>
        </p:nvSpPr>
        <p:spPr>
          <a:xfrm>
            <a:off x="151257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45" name="Square"/>
          <p:cNvSpPr/>
          <p:nvPr/>
        </p:nvSpPr>
        <p:spPr>
          <a:xfrm>
            <a:off x="159385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46" name="Square"/>
          <p:cNvSpPr/>
          <p:nvPr/>
        </p:nvSpPr>
        <p:spPr>
          <a:xfrm>
            <a:off x="167513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47" name="Square"/>
          <p:cNvSpPr/>
          <p:nvPr/>
        </p:nvSpPr>
        <p:spPr>
          <a:xfrm>
            <a:off x="175641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48" name="Square"/>
          <p:cNvSpPr/>
          <p:nvPr/>
        </p:nvSpPr>
        <p:spPr>
          <a:xfrm>
            <a:off x="183769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49" name="Square"/>
          <p:cNvSpPr/>
          <p:nvPr/>
        </p:nvSpPr>
        <p:spPr>
          <a:xfrm>
            <a:off x="191897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50" name="Square"/>
          <p:cNvSpPr/>
          <p:nvPr/>
        </p:nvSpPr>
        <p:spPr>
          <a:xfrm>
            <a:off x="200025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51" name="Square"/>
          <p:cNvSpPr/>
          <p:nvPr/>
        </p:nvSpPr>
        <p:spPr>
          <a:xfrm>
            <a:off x="3746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52" name="Square"/>
          <p:cNvSpPr/>
          <p:nvPr/>
        </p:nvSpPr>
        <p:spPr>
          <a:xfrm>
            <a:off x="45593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53" name="Square"/>
          <p:cNvSpPr/>
          <p:nvPr/>
        </p:nvSpPr>
        <p:spPr>
          <a:xfrm>
            <a:off x="53721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54" name="Square"/>
          <p:cNvSpPr/>
          <p:nvPr/>
        </p:nvSpPr>
        <p:spPr>
          <a:xfrm>
            <a:off x="61849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55" name="Square"/>
          <p:cNvSpPr/>
          <p:nvPr/>
        </p:nvSpPr>
        <p:spPr>
          <a:xfrm>
            <a:off x="69977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56" name="Square"/>
          <p:cNvSpPr/>
          <p:nvPr/>
        </p:nvSpPr>
        <p:spPr>
          <a:xfrm>
            <a:off x="7810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57" name="Square"/>
          <p:cNvSpPr/>
          <p:nvPr/>
        </p:nvSpPr>
        <p:spPr>
          <a:xfrm>
            <a:off x="86233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58" name="Square"/>
          <p:cNvSpPr/>
          <p:nvPr/>
        </p:nvSpPr>
        <p:spPr>
          <a:xfrm>
            <a:off x="94361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59" name="Square"/>
          <p:cNvSpPr/>
          <p:nvPr/>
        </p:nvSpPr>
        <p:spPr>
          <a:xfrm>
            <a:off x="102489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60" name="Square"/>
          <p:cNvSpPr/>
          <p:nvPr/>
        </p:nvSpPr>
        <p:spPr>
          <a:xfrm>
            <a:off x="110617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61" name="Square"/>
          <p:cNvSpPr/>
          <p:nvPr/>
        </p:nvSpPr>
        <p:spPr>
          <a:xfrm>
            <a:off x="11874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62" name="Square"/>
          <p:cNvSpPr/>
          <p:nvPr/>
        </p:nvSpPr>
        <p:spPr>
          <a:xfrm>
            <a:off x="126873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63" name="Square"/>
          <p:cNvSpPr/>
          <p:nvPr/>
        </p:nvSpPr>
        <p:spPr>
          <a:xfrm>
            <a:off x="135001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64" name="Square"/>
          <p:cNvSpPr/>
          <p:nvPr/>
        </p:nvSpPr>
        <p:spPr>
          <a:xfrm>
            <a:off x="143129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65" name="Square"/>
          <p:cNvSpPr/>
          <p:nvPr/>
        </p:nvSpPr>
        <p:spPr>
          <a:xfrm>
            <a:off x="151257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66" name="Square"/>
          <p:cNvSpPr/>
          <p:nvPr/>
        </p:nvSpPr>
        <p:spPr>
          <a:xfrm>
            <a:off x="15938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67" name="Square"/>
          <p:cNvSpPr/>
          <p:nvPr/>
        </p:nvSpPr>
        <p:spPr>
          <a:xfrm>
            <a:off x="167513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68" name="Square"/>
          <p:cNvSpPr/>
          <p:nvPr/>
        </p:nvSpPr>
        <p:spPr>
          <a:xfrm>
            <a:off x="175641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69" name="Square"/>
          <p:cNvSpPr/>
          <p:nvPr/>
        </p:nvSpPr>
        <p:spPr>
          <a:xfrm>
            <a:off x="183769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70" name="Square"/>
          <p:cNvSpPr/>
          <p:nvPr/>
        </p:nvSpPr>
        <p:spPr>
          <a:xfrm>
            <a:off x="191897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71" name="Square"/>
          <p:cNvSpPr/>
          <p:nvPr/>
        </p:nvSpPr>
        <p:spPr>
          <a:xfrm>
            <a:off x="20002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72" name="Square"/>
          <p:cNvSpPr/>
          <p:nvPr/>
        </p:nvSpPr>
        <p:spPr>
          <a:xfrm>
            <a:off x="37465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73" name="Square"/>
          <p:cNvSpPr/>
          <p:nvPr/>
        </p:nvSpPr>
        <p:spPr>
          <a:xfrm>
            <a:off x="45593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74" name="Square"/>
          <p:cNvSpPr/>
          <p:nvPr/>
        </p:nvSpPr>
        <p:spPr>
          <a:xfrm>
            <a:off x="53721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75" name="Square"/>
          <p:cNvSpPr/>
          <p:nvPr/>
        </p:nvSpPr>
        <p:spPr>
          <a:xfrm>
            <a:off x="61849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76" name="Square"/>
          <p:cNvSpPr/>
          <p:nvPr/>
        </p:nvSpPr>
        <p:spPr>
          <a:xfrm>
            <a:off x="69977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77" name="Square"/>
          <p:cNvSpPr/>
          <p:nvPr/>
        </p:nvSpPr>
        <p:spPr>
          <a:xfrm>
            <a:off x="78105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78" name="Square"/>
          <p:cNvSpPr/>
          <p:nvPr/>
        </p:nvSpPr>
        <p:spPr>
          <a:xfrm>
            <a:off x="86233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79" name="Square"/>
          <p:cNvSpPr/>
          <p:nvPr/>
        </p:nvSpPr>
        <p:spPr>
          <a:xfrm>
            <a:off x="94361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80" name="Square"/>
          <p:cNvSpPr/>
          <p:nvPr/>
        </p:nvSpPr>
        <p:spPr>
          <a:xfrm>
            <a:off x="102489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81" name="Square"/>
          <p:cNvSpPr/>
          <p:nvPr/>
        </p:nvSpPr>
        <p:spPr>
          <a:xfrm>
            <a:off x="110617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82" name="Square"/>
          <p:cNvSpPr/>
          <p:nvPr/>
        </p:nvSpPr>
        <p:spPr>
          <a:xfrm>
            <a:off x="118745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83" name="Square"/>
          <p:cNvSpPr/>
          <p:nvPr/>
        </p:nvSpPr>
        <p:spPr>
          <a:xfrm>
            <a:off x="126873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84" name="Square"/>
          <p:cNvSpPr/>
          <p:nvPr/>
        </p:nvSpPr>
        <p:spPr>
          <a:xfrm>
            <a:off x="135001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85" name="Square"/>
          <p:cNvSpPr/>
          <p:nvPr/>
        </p:nvSpPr>
        <p:spPr>
          <a:xfrm>
            <a:off x="143129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86" name="Square"/>
          <p:cNvSpPr/>
          <p:nvPr/>
        </p:nvSpPr>
        <p:spPr>
          <a:xfrm>
            <a:off x="151257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87" name="Square"/>
          <p:cNvSpPr/>
          <p:nvPr/>
        </p:nvSpPr>
        <p:spPr>
          <a:xfrm>
            <a:off x="159385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88" name="Square"/>
          <p:cNvSpPr/>
          <p:nvPr/>
        </p:nvSpPr>
        <p:spPr>
          <a:xfrm>
            <a:off x="167513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89" name="Square"/>
          <p:cNvSpPr/>
          <p:nvPr/>
        </p:nvSpPr>
        <p:spPr>
          <a:xfrm>
            <a:off x="175641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90" name="Square"/>
          <p:cNvSpPr/>
          <p:nvPr/>
        </p:nvSpPr>
        <p:spPr>
          <a:xfrm>
            <a:off x="183769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91" name="Square"/>
          <p:cNvSpPr/>
          <p:nvPr/>
        </p:nvSpPr>
        <p:spPr>
          <a:xfrm>
            <a:off x="191897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92" name="Square"/>
          <p:cNvSpPr/>
          <p:nvPr/>
        </p:nvSpPr>
        <p:spPr>
          <a:xfrm>
            <a:off x="200025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93" name="Square"/>
          <p:cNvSpPr/>
          <p:nvPr/>
        </p:nvSpPr>
        <p:spPr>
          <a:xfrm>
            <a:off x="3746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94" name="Square"/>
          <p:cNvSpPr/>
          <p:nvPr/>
        </p:nvSpPr>
        <p:spPr>
          <a:xfrm>
            <a:off x="45593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95" name="Square"/>
          <p:cNvSpPr/>
          <p:nvPr/>
        </p:nvSpPr>
        <p:spPr>
          <a:xfrm>
            <a:off x="53721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96" name="Square"/>
          <p:cNvSpPr/>
          <p:nvPr/>
        </p:nvSpPr>
        <p:spPr>
          <a:xfrm>
            <a:off x="61849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97" name="Square"/>
          <p:cNvSpPr/>
          <p:nvPr/>
        </p:nvSpPr>
        <p:spPr>
          <a:xfrm>
            <a:off x="69977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98" name="Square"/>
          <p:cNvSpPr/>
          <p:nvPr/>
        </p:nvSpPr>
        <p:spPr>
          <a:xfrm>
            <a:off x="7810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99" name="Square"/>
          <p:cNvSpPr/>
          <p:nvPr/>
        </p:nvSpPr>
        <p:spPr>
          <a:xfrm>
            <a:off x="86233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00" name="Square"/>
          <p:cNvSpPr/>
          <p:nvPr/>
        </p:nvSpPr>
        <p:spPr>
          <a:xfrm>
            <a:off x="94361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01" name="Square"/>
          <p:cNvSpPr/>
          <p:nvPr/>
        </p:nvSpPr>
        <p:spPr>
          <a:xfrm>
            <a:off x="102489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02" name="Square"/>
          <p:cNvSpPr/>
          <p:nvPr/>
        </p:nvSpPr>
        <p:spPr>
          <a:xfrm>
            <a:off x="110617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03" name="Square"/>
          <p:cNvSpPr/>
          <p:nvPr/>
        </p:nvSpPr>
        <p:spPr>
          <a:xfrm>
            <a:off x="11874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04" name="Square"/>
          <p:cNvSpPr/>
          <p:nvPr/>
        </p:nvSpPr>
        <p:spPr>
          <a:xfrm>
            <a:off x="126873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05" name="Square"/>
          <p:cNvSpPr/>
          <p:nvPr/>
        </p:nvSpPr>
        <p:spPr>
          <a:xfrm>
            <a:off x="135001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06" name="Square"/>
          <p:cNvSpPr/>
          <p:nvPr/>
        </p:nvSpPr>
        <p:spPr>
          <a:xfrm>
            <a:off x="143129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07" name="Square"/>
          <p:cNvSpPr/>
          <p:nvPr/>
        </p:nvSpPr>
        <p:spPr>
          <a:xfrm>
            <a:off x="151257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08" name="Square"/>
          <p:cNvSpPr/>
          <p:nvPr/>
        </p:nvSpPr>
        <p:spPr>
          <a:xfrm>
            <a:off x="15938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09" name="Square"/>
          <p:cNvSpPr/>
          <p:nvPr/>
        </p:nvSpPr>
        <p:spPr>
          <a:xfrm>
            <a:off x="167513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10" name="Square"/>
          <p:cNvSpPr/>
          <p:nvPr/>
        </p:nvSpPr>
        <p:spPr>
          <a:xfrm>
            <a:off x="175641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11" name="Square"/>
          <p:cNvSpPr/>
          <p:nvPr/>
        </p:nvSpPr>
        <p:spPr>
          <a:xfrm>
            <a:off x="183769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12" name="Square"/>
          <p:cNvSpPr/>
          <p:nvPr/>
        </p:nvSpPr>
        <p:spPr>
          <a:xfrm>
            <a:off x="191897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13" name="Square"/>
          <p:cNvSpPr/>
          <p:nvPr/>
        </p:nvSpPr>
        <p:spPr>
          <a:xfrm>
            <a:off x="20002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14" name="Square"/>
          <p:cNvSpPr/>
          <p:nvPr/>
        </p:nvSpPr>
        <p:spPr>
          <a:xfrm>
            <a:off x="37465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15" name="Square"/>
          <p:cNvSpPr/>
          <p:nvPr/>
        </p:nvSpPr>
        <p:spPr>
          <a:xfrm>
            <a:off x="45593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16" name="Square"/>
          <p:cNvSpPr/>
          <p:nvPr/>
        </p:nvSpPr>
        <p:spPr>
          <a:xfrm>
            <a:off x="53721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17" name="Square"/>
          <p:cNvSpPr/>
          <p:nvPr/>
        </p:nvSpPr>
        <p:spPr>
          <a:xfrm>
            <a:off x="61849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18" name="Square"/>
          <p:cNvSpPr/>
          <p:nvPr/>
        </p:nvSpPr>
        <p:spPr>
          <a:xfrm>
            <a:off x="69977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19" name="Square"/>
          <p:cNvSpPr/>
          <p:nvPr/>
        </p:nvSpPr>
        <p:spPr>
          <a:xfrm>
            <a:off x="78105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20" name="Square"/>
          <p:cNvSpPr/>
          <p:nvPr/>
        </p:nvSpPr>
        <p:spPr>
          <a:xfrm>
            <a:off x="86233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21" name="Square"/>
          <p:cNvSpPr/>
          <p:nvPr/>
        </p:nvSpPr>
        <p:spPr>
          <a:xfrm>
            <a:off x="94361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22" name="Square"/>
          <p:cNvSpPr/>
          <p:nvPr/>
        </p:nvSpPr>
        <p:spPr>
          <a:xfrm>
            <a:off x="102489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23" name="Square"/>
          <p:cNvSpPr/>
          <p:nvPr/>
        </p:nvSpPr>
        <p:spPr>
          <a:xfrm>
            <a:off x="110617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24" name="Square"/>
          <p:cNvSpPr/>
          <p:nvPr/>
        </p:nvSpPr>
        <p:spPr>
          <a:xfrm>
            <a:off x="118745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25" name="Square"/>
          <p:cNvSpPr/>
          <p:nvPr/>
        </p:nvSpPr>
        <p:spPr>
          <a:xfrm>
            <a:off x="126873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26" name="Square"/>
          <p:cNvSpPr/>
          <p:nvPr/>
        </p:nvSpPr>
        <p:spPr>
          <a:xfrm>
            <a:off x="135001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27" name="Square"/>
          <p:cNvSpPr/>
          <p:nvPr/>
        </p:nvSpPr>
        <p:spPr>
          <a:xfrm>
            <a:off x="143129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28" name="Square"/>
          <p:cNvSpPr/>
          <p:nvPr/>
        </p:nvSpPr>
        <p:spPr>
          <a:xfrm>
            <a:off x="151257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29" name="Square"/>
          <p:cNvSpPr/>
          <p:nvPr/>
        </p:nvSpPr>
        <p:spPr>
          <a:xfrm>
            <a:off x="159385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30" name="Square"/>
          <p:cNvSpPr/>
          <p:nvPr/>
        </p:nvSpPr>
        <p:spPr>
          <a:xfrm>
            <a:off x="167513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31" name="Square"/>
          <p:cNvSpPr/>
          <p:nvPr/>
        </p:nvSpPr>
        <p:spPr>
          <a:xfrm>
            <a:off x="175641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32" name="Square"/>
          <p:cNvSpPr/>
          <p:nvPr/>
        </p:nvSpPr>
        <p:spPr>
          <a:xfrm>
            <a:off x="183769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33" name="Square"/>
          <p:cNvSpPr/>
          <p:nvPr/>
        </p:nvSpPr>
        <p:spPr>
          <a:xfrm>
            <a:off x="191897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34" name="Square"/>
          <p:cNvSpPr/>
          <p:nvPr/>
        </p:nvSpPr>
        <p:spPr>
          <a:xfrm>
            <a:off x="200025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35" name="Square"/>
          <p:cNvSpPr/>
          <p:nvPr/>
        </p:nvSpPr>
        <p:spPr>
          <a:xfrm>
            <a:off x="3746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36" name="Square"/>
          <p:cNvSpPr/>
          <p:nvPr/>
        </p:nvSpPr>
        <p:spPr>
          <a:xfrm>
            <a:off x="45593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37" name="Square"/>
          <p:cNvSpPr/>
          <p:nvPr/>
        </p:nvSpPr>
        <p:spPr>
          <a:xfrm>
            <a:off x="53721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38" name="Square"/>
          <p:cNvSpPr/>
          <p:nvPr/>
        </p:nvSpPr>
        <p:spPr>
          <a:xfrm>
            <a:off x="61849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39" name="Square"/>
          <p:cNvSpPr/>
          <p:nvPr/>
        </p:nvSpPr>
        <p:spPr>
          <a:xfrm>
            <a:off x="69977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40" name="Square"/>
          <p:cNvSpPr/>
          <p:nvPr/>
        </p:nvSpPr>
        <p:spPr>
          <a:xfrm>
            <a:off x="7810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41" name="Square"/>
          <p:cNvSpPr/>
          <p:nvPr/>
        </p:nvSpPr>
        <p:spPr>
          <a:xfrm>
            <a:off x="86233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42" name="Square"/>
          <p:cNvSpPr/>
          <p:nvPr/>
        </p:nvSpPr>
        <p:spPr>
          <a:xfrm>
            <a:off x="94361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43" name="Square"/>
          <p:cNvSpPr/>
          <p:nvPr/>
        </p:nvSpPr>
        <p:spPr>
          <a:xfrm>
            <a:off x="102489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44" name="Square"/>
          <p:cNvSpPr/>
          <p:nvPr/>
        </p:nvSpPr>
        <p:spPr>
          <a:xfrm>
            <a:off x="110617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45" name="Square"/>
          <p:cNvSpPr/>
          <p:nvPr/>
        </p:nvSpPr>
        <p:spPr>
          <a:xfrm>
            <a:off x="11874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46" name="Square"/>
          <p:cNvSpPr/>
          <p:nvPr/>
        </p:nvSpPr>
        <p:spPr>
          <a:xfrm>
            <a:off x="126873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47" name="Square"/>
          <p:cNvSpPr/>
          <p:nvPr/>
        </p:nvSpPr>
        <p:spPr>
          <a:xfrm>
            <a:off x="135001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48" name="Square"/>
          <p:cNvSpPr/>
          <p:nvPr/>
        </p:nvSpPr>
        <p:spPr>
          <a:xfrm>
            <a:off x="143129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49" name="Square"/>
          <p:cNvSpPr/>
          <p:nvPr/>
        </p:nvSpPr>
        <p:spPr>
          <a:xfrm>
            <a:off x="151257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50" name="Square"/>
          <p:cNvSpPr/>
          <p:nvPr/>
        </p:nvSpPr>
        <p:spPr>
          <a:xfrm>
            <a:off x="15938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51" name="Square"/>
          <p:cNvSpPr/>
          <p:nvPr/>
        </p:nvSpPr>
        <p:spPr>
          <a:xfrm>
            <a:off x="167513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52" name="Square"/>
          <p:cNvSpPr/>
          <p:nvPr/>
        </p:nvSpPr>
        <p:spPr>
          <a:xfrm>
            <a:off x="175641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53" name="Square"/>
          <p:cNvSpPr/>
          <p:nvPr/>
        </p:nvSpPr>
        <p:spPr>
          <a:xfrm>
            <a:off x="183769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54" name="Square"/>
          <p:cNvSpPr/>
          <p:nvPr/>
        </p:nvSpPr>
        <p:spPr>
          <a:xfrm>
            <a:off x="191897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55" name="Square"/>
          <p:cNvSpPr/>
          <p:nvPr/>
        </p:nvSpPr>
        <p:spPr>
          <a:xfrm>
            <a:off x="20002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56" name="Square"/>
          <p:cNvSpPr/>
          <p:nvPr/>
        </p:nvSpPr>
        <p:spPr>
          <a:xfrm>
            <a:off x="37465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57" name="Square"/>
          <p:cNvSpPr/>
          <p:nvPr/>
        </p:nvSpPr>
        <p:spPr>
          <a:xfrm>
            <a:off x="45593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58" name="Square"/>
          <p:cNvSpPr/>
          <p:nvPr/>
        </p:nvSpPr>
        <p:spPr>
          <a:xfrm>
            <a:off x="53721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59" name="Square"/>
          <p:cNvSpPr/>
          <p:nvPr/>
        </p:nvSpPr>
        <p:spPr>
          <a:xfrm>
            <a:off x="61849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60" name="Square"/>
          <p:cNvSpPr/>
          <p:nvPr/>
        </p:nvSpPr>
        <p:spPr>
          <a:xfrm>
            <a:off x="69977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61" name="Square"/>
          <p:cNvSpPr/>
          <p:nvPr/>
        </p:nvSpPr>
        <p:spPr>
          <a:xfrm>
            <a:off x="78105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62" name="Square"/>
          <p:cNvSpPr/>
          <p:nvPr/>
        </p:nvSpPr>
        <p:spPr>
          <a:xfrm>
            <a:off x="86233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63" name="Square"/>
          <p:cNvSpPr/>
          <p:nvPr/>
        </p:nvSpPr>
        <p:spPr>
          <a:xfrm>
            <a:off x="94361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64" name="Square"/>
          <p:cNvSpPr/>
          <p:nvPr/>
        </p:nvSpPr>
        <p:spPr>
          <a:xfrm>
            <a:off x="102489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65" name="Square"/>
          <p:cNvSpPr/>
          <p:nvPr/>
        </p:nvSpPr>
        <p:spPr>
          <a:xfrm>
            <a:off x="110617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66" name="Square"/>
          <p:cNvSpPr/>
          <p:nvPr/>
        </p:nvSpPr>
        <p:spPr>
          <a:xfrm>
            <a:off x="118745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67" name="Square"/>
          <p:cNvSpPr/>
          <p:nvPr/>
        </p:nvSpPr>
        <p:spPr>
          <a:xfrm>
            <a:off x="126873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68" name="Square"/>
          <p:cNvSpPr/>
          <p:nvPr/>
        </p:nvSpPr>
        <p:spPr>
          <a:xfrm>
            <a:off x="135001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69" name="Square"/>
          <p:cNvSpPr/>
          <p:nvPr/>
        </p:nvSpPr>
        <p:spPr>
          <a:xfrm>
            <a:off x="143129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70" name="Square"/>
          <p:cNvSpPr/>
          <p:nvPr/>
        </p:nvSpPr>
        <p:spPr>
          <a:xfrm>
            <a:off x="151257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71" name="Square"/>
          <p:cNvSpPr/>
          <p:nvPr/>
        </p:nvSpPr>
        <p:spPr>
          <a:xfrm>
            <a:off x="159385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72" name="Square"/>
          <p:cNvSpPr/>
          <p:nvPr/>
        </p:nvSpPr>
        <p:spPr>
          <a:xfrm>
            <a:off x="167513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73" name="Square"/>
          <p:cNvSpPr/>
          <p:nvPr/>
        </p:nvSpPr>
        <p:spPr>
          <a:xfrm>
            <a:off x="175641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74" name="Square"/>
          <p:cNvSpPr/>
          <p:nvPr/>
        </p:nvSpPr>
        <p:spPr>
          <a:xfrm>
            <a:off x="183769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75" name="Square"/>
          <p:cNvSpPr/>
          <p:nvPr/>
        </p:nvSpPr>
        <p:spPr>
          <a:xfrm>
            <a:off x="191897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76" name="Square"/>
          <p:cNvSpPr/>
          <p:nvPr/>
        </p:nvSpPr>
        <p:spPr>
          <a:xfrm>
            <a:off x="200025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77" name="Square"/>
          <p:cNvSpPr/>
          <p:nvPr/>
        </p:nvSpPr>
        <p:spPr>
          <a:xfrm>
            <a:off x="3746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78" name="Square"/>
          <p:cNvSpPr/>
          <p:nvPr/>
        </p:nvSpPr>
        <p:spPr>
          <a:xfrm>
            <a:off x="45593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79" name="Square"/>
          <p:cNvSpPr/>
          <p:nvPr/>
        </p:nvSpPr>
        <p:spPr>
          <a:xfrm>
            <a:off x="53721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80" name="Square"/>
          <p:cNvSpPr/>
          <p:nvPr/>
        </p:nvSpPr>
        <p:spPr>
          <a:xfrm>
            <a:off x="61849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81" name="Square"/>
          <p:cNvSpPr/>
          <p:nvPr/>
        </p:nvSpPr>
        <p:spPr>
          <a:xfrm>
            <a:off x="69977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82" name="Square"/>
          <p:cNvSpPr/>
          <p:nvPr/>
        </p:nvSpPr>
        <p:spPr>
          <a:xfrm>
            <a:off x="7810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83" name="Square"/>
          <p:cNvSpPr/>
          <p:nvPr/>
        </p:nvSpPr>
        <p:spPr>
          <a:xfrm>
            <a:off x="86233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84" name="Square"/>
          <p:cNvSpPr/>
          <p:nvPr/>
        </p:nvSpPr>
        <p:spPr>
          <a:xfrm>
            <a:off x="94361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85" name="Square"/>
          <p:cNvSpPr/>
          <p:nvPr/>
        </p:nvSpPr>
        <p:spPr>
          <a:xfrm>
            <a:off x="102489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86" name="Square"/>
          <p:cNvSpPr/>
          <p:nvPr/>
        </p:nvSpPr>
        <p:spPr>
          <a:xfrm>
            <a:off x="110617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87" name="Square"/>
          <p:cNvSpPr/>
          <p:nvPr/>
        </p:nvSpPr>
        <p:spPr>
          <a:xfrm>
            <a:off x="11874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88" name="Square"/>
          <p:cNvSpPr/>
          <p:nvPr/>
        </p:nvSpPr>
        <p:spPr>
          <a:xfrm>
            <a:off x="126873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89" name="Square"/>
          <p:cNvSpPr/>
          <p:nvPr/>
        </p:nvSpPr>
        <p:spPr>
          <a:xfrm>
            <a:off x="135001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90" name="Square"/>
          <p:cNvSpPr/>
          <p:nvPr/>
        </p:nvSpPr>
        <p:spPr>
          <a:xfrm>
            <a:off x="143129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91" name="Square"/>
          <p:cNvSpPr/>
          <p:nvPr/>
        </p:nvSpPr>
        <p:spPr>
          <a:xfrm>
            <a:off x="151257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92" name="Square"/>
          <p:cNvSpPr/>
          <p:nvPr/>
        </p:nvSpPr>
        <p:spPr>
          <a:xfrm>
            <a:off x="15938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93" name="Square"/>
          <p:cNvSpPr/>
          <p:nvPr/>
        </p:nvSpPr>
        <p:spPr>
          <a:xfrm>
            <a:off x="167513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94" name="Square"/>
          <p:cNvSpPr/>
          <p:nvPr/>
        </p:nvSpPr>
        <p:spPr>
          <a:xfrm>
            <a:off x="175641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95" name="Square"/>
          <p:cNvSpPr/>
          <p:nvPr/>
        </p:nvSpPr>
        <p:spPr>
          <a:xfrm>
            <a:off x="183769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96" name="Square"/>
          <p:cNvSpPr/>
          <p:nvPr/>
        </p:nvSpPr>
        <p:spPr>
          <a:xfrm>
            <a:off x="191897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97" name="Square"/>
          <p:cNvSpPr/>
          <p:nvPr/>
        </p:nvSpPr>
        <p:spPr>
          <a:xfrm>
            <a:off x="20002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98" name="Square"/>
          <p:cNvSpPr/>
          <p:nvPr/>
        </p:nvSpPr>
        <p:spPr>
          <a:xfrm>
            <a:off x="37465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99" name="Square"/>
          <p:cNvSpPr/>
          <p:nvPr/>
        </p:nvSpPr>
        <p:spPr>
          <a:xfrm>
            <a:off x="45593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00" name="Square"/>
          <p:cNvSpPr/>
          <p:nvPr/>
        </p:nvSpPr>
        <p:spPr>
          <a:xfrm>
            <a:off x="53721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01" name="Square"/>
          <p:cNvSpPr/>
          <p:nvPr/>
        </p:nvSpPr>
        <p:spPr>
          <a:xfrm>
            <a:off x="61849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02" name="Square"/>
          <p:cNvSpPr/>
          <p:nvPr/>
        </p:nvSpPr>
        <p:spPr>
          <a:xfrm>
            <a:off x="69977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03" name="Square"/>
          <p:cNvSpPr/>
          <p:nvPr/>
        </p:nvSpPr>
        <p:spPr>
          <a:xfrm>
            <a:off x="78105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04" name="Square"/>
          <p:cNvSpPr/>
          <p:nvPr/>
        </p:nvSpPr>
        <p:spPr>
          <a:xfrm>
            <a:off x="86233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05" name="Square"/>
          <p:cNvSpPr/>
          <p:nvPr/>
        </p:nvSpPr>
        <p:spPr>
          <a:xfrm>
            <a:off x="94361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06" name="Square"/>
          <p:cNvSpPr/>
          <p:nvPr/>
        </p:nvSpPr>
        <p:spPr>
          <a:xfrm>
            <a:off x="102489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07" name="Square"/>
          <p:cNvSpPr/>
          <p:nvPr/>
        </p:nvSpPr>
        <p:spPr>
          <a:xfrm>
            <a:off x="110617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08" name="Square"/>
          <p:cNvSpPr/>
          <p:nvPr/>
        </p:nvSpPr>
        <p:spPr>
          <a:xfrm>
            <a:off x="118745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09" name="Square"/>
          <p:cNvSpPr/>
          <p:nvPr/>
        </p:nvSpPr>
        <p:spPr>
          <a:xfrm>
            <a:off x="126873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10" name="Square"/>
          <p:cNvSpPr/>
          <p:nvPr/>
        </p:nvSpPr>
        <p:spPr>
          <a:xfrm>
            <a:off x="135001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11" name="Square"/>
          <p:cNvSpPr/>
          <p:nvPr/>
        </p:nvSpPr>
        <p:spPr>
          <a:xfrm>
            <a:off x="143129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12" name="Square"/>
          <p:cNvSpPr/>
          <p:nvPr/>
        </p:nvSpPr>
        <p:spPr>
          <a:xfrm>
            <a:off x="151257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13" name="Square"/>
          <p:cNvSpPr/>
          <p:nvPr/>
        </p:nvSpPr>
        <p:spPr>
          <a:xfrm>
            <a:off x="159385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14" name="Square"/>
          <p:cNvSpPr/>
          <p:nvPr/>
        </p:nvSpPr>
        <p:spPr>
          <a:xfrm>
            <a:off x="167513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15" name="Square"/>
          <p:cNvSpPr/>
          <p:nvPr/>
        </p:nvSpPr>
        <p:spPr>
          <a:xfrm>
            <a:off x="175641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16" name="Square"/>
          <p:cNvSpPr/>
          <p:nvPr/>
        </p:nvSpPr>
        <p:spPr>
          <a:xfrm>
            <a:off x="183769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17" name="Square"/>
          <p:cNvSpPr/>
          <p:nvPr/>
        </p:nvSpPr>
        <p:spPr>
          <a:xfrm>
            <a:off x="191897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18" name="Square"/>
          <p:cNvSpPr/>
          <p:nvPr/>
        </p:nvSpPr>
        <p:spPr>
          <a:xfrm>
            <a:off x="200025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19" name="Square"/>
          <p:cNvSpPr/>
          <p:nvPr/>
        </p:nvSpPr>
        <p:spPr>
          <a:xfrm>
            <a:off x="3746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20" name="Square"/>
          <p:cNvSpPr/>
          <p:nvPr/>
        </p:nvSpPr>
        <p:spPr>
          <a:xfrm>
            <a:off x="45593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21" name="Square"/>
          <p:cNvSpPr/>
          <p:nvPr/>
        </p:nvSpPr>
        <p:spPr>
          <a:xfrm>
            <a:off x="53721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22" name="Square"/>
          <p:cNvSpPr/>
          <p:nvPr/>
        </p:nvSpPr>
        <p:spPr>
          <a:xfrm>
            <a:off x="61849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23" name="Square"/>
          <p:cNvSpPr/>
          <p:nvPr/>
        </p:nvSpPr>
        <p:spPr>
          <a:xfrm>
            <a:off x="69977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24" name="Square"/>
          <p:cNvSpPr/>
          <p:nvPr/>
        </p:nvSpPr>
        <p:spPr>
          <a:xfrm>
            <a:off x="7810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25" name="Square"/>
          <p:cNvSpPr/>
          <p:nvPr/>
        </p:nvSpPr>
        <p:spPr>
          <a:xfrm>
            <a:off x="86233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26" name="Square"/>
          <p:cNvSpPr/>
          <p:nvPr/>
        </p:nvSpPr>
        <p:spPr>
          <a:xfrm>
            <a:off x="94361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27" name="Square"/>
          <p:cNvSpPr/>
          <p:nvPr/>
        </p:nvSpPr>
        <p:spPr>
          <a:xfrm>
            <a:off x="102489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28" name="Square"/>
          <p:cNvSpPr/>
          <p:nvPr/>
        </p:nvSpPr>
        <p:spPr>
          <a:xfrm>
            <a:off x="110617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29" name="Square"/>
          <p:cNvSpPr/>
          <p:nvPr/>
        </p:nvSpPr>
        <p:spPr>
          <a:xfrm>
            <a:off x="11874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30" name="Square"/>
          <p:cNvSpPr/>
          <p:nvPr/>
        </p:nvSpPr>
        <p:spPr>
          <a:xfrm>
            <a:off x="126873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31" name="Square"/>
          <p:cNvSpPr/>
          <p:nvPr/>
        </p:nvSpPr>
        <p:spPr>
          <a:xfrm>
            <a:off x="135001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32" name="Square"/>
          <p:cNvSpPr/>
          <p:nvPr/>
        </p:nvSpPr>
        <p:spPr>
          <a:xfrm>
            <a:off x="143129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33" name="Square"/>
          <p:cNvSpPr/>
          <p:nvPr/>
        </p:nvSpPr>
        <p:spPr>
          <a:xfrm>
            <a:off x="151257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34" name="Square"/>
          <p:cNvSpPr/>
          <p:nvPr/>
        </p:nvSpPr>
        <p:spPr>
          <a:xfrm>
            <a:off x="15938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35" name="Square"/>
          <p:cNvSpPr/>
          <p:nvPr/>
        </p:nvSpPr>
        <p:spPr>
          <a:xfrm>
            <a:off x="167513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36" name="Square"/>
          <p:cNvSpPr/>
          <p:nvPr/>
        </p:nvSpPr>
        <p:spPr>
          <a:xfrm>
            <a:off x="175641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37" name="Square"/>
          <p:cNvSpPr/>
          <p:nvPr/>
        </p:nvSpPr>
        <p:spPr>
          <a:xfrm>
            <a:off x="183769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38" name="Square"/>
          <p:cNvSpPr/>
          <p:nvPr/>
        </p:nvSpPr>
        <p:spPr>
          <a:xfrm>
            <a:off x="191897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39" name="Square"/>
          <p:cNvSpPr/>
          <p:nvPr/>
        </p:nvSpPr>
        <p:spPr>
          <a:xfrm>
            <a:off x="20002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40" name="Arrow"/>
          <p:cNvSpPr/>
          <p:nvPr/>
        </p:nvSpPr>
        <p:spPr>
          <a:xfrm>
            <a:off x="2006600" y="4800600"/>
            <a:ext cx="1270000" cy="635000"/>
          </a:xfrm>
          <a:prstGeom prst="rightArrow">
            <a:avLst>
              <a:gd name="adj1" fmla="val 32000"/>
              <a:gd name="adj2" fmla="val 128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141" name="Arrow"/>
          <p:cNvSpPr/>
          <p:nvPr/>
        </p:nvSpPr>
        <p:spPr>
          <a:xfrm>
            <a:off x="21082000" y="11709400"/>
            <a:ext cx="1270000" cy="635000"/>
          </a:xfrm>
          <a:prstGeom prst="rightArrow">
            <a:avLst>
              <a:gd name="adj1" fmla="val 32000"/>
              <a:gd name="adj2" fmla="val 128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41" grpId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迷宫生成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迷宫生成</a:t>
            </a:r>
          </a:p>
        </p:txBody>
      </p:sp>
      <p:sp>
        <p:nvSpPr>
          <p:cNvPr id="2144" name="Square"/>
          <p:cNvSpPr/>
          <p:nvPr/>
        </p:nvSpPr>
        <p:spPr>
          <a:xfrm>
            <a:off x="3746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45" name="Square"/>
          <p:cNvSpPr/>
          <p:nvPr/>
        </p:nvSpPr>
        <p:spPr>
          <a:xfrm>
            <a:off x="45593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46" name="Square"/>
          <p:cNvSpPr/>
          <p:nvPr/>
        </p:nvSpPr>
        <p:spPr>
          <a:xfrm>
            <a:off x="53721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47" name="Square"/>
          <p:cNvSpPr/>
          <p:nvPr/>
        </p:nvSpPr>
        <p:spPr>
          <a:xfrm>
            <a:off x="61849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48" name="Square"/>
          <p:cNvSpPr/>
          <p:nvPr/>
        </p:nvSpPr>
        <p:spPr>
          <a:xfrm>
            <a:off x="69977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49" name="Square"/>
          <p:cNvSpPr/>
          <p:nvPr/>
        </p:nvSpPr>
        <p:spPr>
          <a:xfrm>
            <a:off x="7810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50" name="Square"/>
          <p:cNvSpPr/>
          <p:nvPr/>
        </p:nvSpPr>
        <p:spPr>
          <a:xfrm>
            <a:off x="86233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51" name="Square"/>
          <p:cNvSpPr/>
          <p:nvPr/>
        </p:nvSpPr>
        <p:spPr>
          <a:xfrm>
            <a:off x="94361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52" name="Square"/>
          <p:cNvSpPr/>
          <p:nvPr/>
        </p:nvSpPr>
        <p:spPr>
          <a:xfrm>
            <a:off x="102489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53" name="Square"/>
          <p:cNvSpPr/>
          <p:nvPr/>
        </p:nvSpPr>
        <p:spPr>
          <a:xfrm>
            <a:off x="110617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54" name="Square"/>
          <p:cNvSpPr/>
          <p:nvPr/>
        </p:nvSpPr>
        <p:spPr>
          <a:xfrm>
            <a:off x="11874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55" name="Square"/>
          <p:cNvSpPr/>
          <p:nvPr/>
        </p:nvSpPr>
        <p:spPr>
          <a:xfrm>
            <a:off x="126873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56" name="Square"/>
          <p:cNvSpPr/>
          <p:nvPr/>
        </p:nvSpPr>
        <p:spPr>
          <a:xfrm>
            <a:off x="135001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57" name="Square"/>
          <p:cNvSpPr/>
          <p:nvPr/>
        </p:nvSpPr>
        <p:spPr>
          <a:xfrm>
            <a:off x="143129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58" name="Square"/>
          <p:cNvSpPr/>
          <p:nvPr/>
        </p:nvSpPr>
        <p:spPr>
          <a:xfrm>
            <a:off x="151257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59" name="Square"/>
          <p:cNvSpPr/>
          <p:nvPr/>
        </p:nvSpPr>
        <p:spPr>
          <a:xfrm>
            <a:off x="15938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60" name="Square"/>
          <p:cNvSpPr/>
          <p:nvPr/>
        </p:nvSpPr>
        <p:spPr>
          <a:xfrm>
            <a:off x="167513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61" name="Square"/>
          <p:cNvSpPr/>
          <p:nvPr/>
        </p:nvSpPr>
        <p:spPr>
          <a:xfrm>
            <a:off x="175641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62" name="Square"/>
          <p:cNvSpPr/>
          <p:nvPr/>
        </p:nvSpPr>
        <p:spPr>
          <a:xfrm>
            <a:off x="183769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63" name="Square"/>
          <p:cNvSpPr/>
          <p:nvPr/>
        </p:nvSpPr>
        <p:spPr>
          <a:xfrm>
            <a:off x="191897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64" name="Square"/>
          <p:cNvSpPr/>
          <p:nvPr/>
        </p:nvSpPr>
        <p:spPr>
          <a:xfrm>
            <a:off x="20002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65" name="Square"/>
          <p:cNvSpPr/>
          <p:nvPr/>
        </p:nvSpPr>
        <p:spPr>
          <a:xfrm>
            <a:off x="37465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66" name="Square"/>
          <p:cNvSpPr/>
          <p:nvPr/>
        </p:nvSpPr>
        <p:spPr>
          <a:xfrm>
            <a:off x="45593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67" name="Square"/>
          <p:cNvSpPr/>
          <p:nvPr/>
        </p:nvSpPr>
        <p:spPr>
          <a:xfrm>
            <a:off x="53721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68" name="Square"/>
          <p:cNvSpPr/>
          <p:nvPr/>
        </p:nvSpPr>
        <p:spPr>
          <a:xfrm>
            <a:off x="61849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69" name="Square"/>
          <p:cNvSpPr/>
          <p:nvPr/>
        </p:nvSpPr>
        <p:spPr>
          <a:xfrm>
            <a:off x="69977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70" name="Square"/>
          <p:cNvSpPr/>
          <p:nvPr/>
        </p:nvSpPr>
        <p:spPr>
          <a:xfrm>
            <a:off x="78105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71" name="Square"/>
          <p:cNvSpPr/>
          <p:nvPr/>
        </p:nvSpPr>
        <p:spPr>
          <a:xfrm>
            <a:off x="86233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72" name="Square"/>
          <p:cNvSpPr/>
          <p:nvPr/>
        </p:nvSpPr>
        <p:spPr>
          <a:xfrm>
            <a:off x="94361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73" name="Square"/>
          <p:cNvSpPr/>
          <p:nvPr/>
        </p:nvSpPr>
        <p:spPr>
          <a:xfrm>
            <a:off x="102489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74" name="Square"/>
          <p:cNvSpPr/>
          <p:nvPr/>
        </p:nvSpPr>
        <p:spPr>
          <a:xfrm>
            <a:off x="110617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75" name="Square"/>
          <p:cNvSpPr/>
          <p:nvPr/>
        </p:nvSpPr>
        <p:spPr>
          <a:xfrm>
            <a:off x="118745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76" name="Square"/>
          <p:cNvSpPr/>
          <p:nvPr/>
        </p:nvSpPr>
        <p:spPr>
          <a:xfrm>
            <a:off x="126873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77" name="Square"/>
          <p:cNvSpPr/>
          <p:nvPr/>
        </p:nvSpPr>
        <p:spPr>
          <a:xfrm>
            <a:off x="135001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78" name="Square"/>
          <p:cNvSpPr/>
          <p:nvPr/>
        </p:nvSpPr>
        <p:spPr>
          <a:xfrm>
            <a:off x="143129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79" name="Square"/>
          <p:cNvSpPr/>
          <p:nvPr/>
        </p:nvSpPr>
        <p:spPr>
          <a:xfrm>
            <a:off x="151257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80" name="Square"/>
          <p:cNvSpPr/>
          <p:nvPr/>
        </p:nvSpPr>
        <p:spPr>
          <a:xfrm>
            <a:off x="159385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81" name="Square"/>
          <p:cNvSpPr/>
          <p:nvPr/>
        </p:nvSpPr>
        <p:spPr>
          <a:xfrm>
            <a:off x="167513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82" name="Square"/>
          <p:cNvSpPr/>
          <p:nvPr/>
        </p:nvSpPr>
        <p:spPr>
          <a:xfrm>
            <a:off x="175641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83" name="Square"/>
          <p:cNvSpPr/>
          <p:nvPr/>
        </p:nvSpPr>
        <p:spPr>
          <a:xfrm>
            <a:off x="183769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84" name="Square"/>
          <p:cNvSpPr/>
          <p:nvPr/>
        </p:nvSpPr>
        <p:spPr>
          <a:xfrm>
            <a:off x="191897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85" name="Square"/>
          <p:cNvSpPr/>
          <p:nvPr/>
        </p:nvSpPr>
        <p:spPr>
          <a:xfrm>
            <a:off x="200025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86" name="Square"/>
          <p:cNvSpPr/>
          <p:nvPr/>
        </p:nvSpPr>
        <p:spPr>
          <a:xfrm>
            <a:off x="3746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87" name="Square"/>
          <p:cNvSpPr/>
          <p:nvPr/>
        </p:nvSpPr>
        <p:spPr>
          <a:xfrm>
            <a:off x="45593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88" name="Square"/>
          <p:cNvSpPr/>
          <p:nvPr/>
        </p:nvSpPr>
        <p:spPr>
          <a:xfrm>
            <a:off x="53721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89" name="Square"/>
          <p:cNvSpPr/>
          <p:nvPr/>
        </p:nvSpPr>
        <p:spPr>
          <a:xfrm>
            <a:off x="61849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90" name="Square"/>
          <p:cNvSpPr/>
          <p:nvPr/>
        </p:nvSpPr>
        <p:spPr>
          <a:xfrm>
            <a:off x="69977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91" name="Square"/>
          <p:cNvSpPr/>
          <p:nvPr/>
        </p:nvSpPr>
        <p:spPr>
          <a:xfrm>
            <a:off x="7810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92" name="Square"/>
          <p:cNvSpPr/>
          <p:nvPr/>
        </p:nvSpPr>
        <p:spPr>
          <a:xfrm>
            <a:off x="86233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93" name="Square"/>
          <p:cNvSpPr/>
          <p:nvPr/>
        </p:nvSpPr>
        <p:spPr>
          <a:xfrm>
            <a:off x="94361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94" name="Square"/>
          <p:cNvSpPr/>
          <p:nvPr/>
        </p:nvSpPr>
        <p:spPr>
          <a:xfrm>
            <a:off x="102489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95" name="Square"/>
          <p:cNvSpPr/>
          <p:nvPr/>
        </p:nvSpPr>
        <p:spPr>
          <a:xfrm>
            <a:off x="110617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96" name="Square"/>
          <p:cNvSpPr/>
          <p:nvPr/>
        </p:nvSpPr>
        <p:spPr>
          <a:xfrm>
            <a:off x="11874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97" name="Square"/>
          <p:cNvSpPr/>
          <p:nvPr/>
        </p:nvSpPr>
        <p:spPr>
          <a:xfrm>
            <a:off x="126873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98" name="Square"/>
          <p:cNvSpPr/>
          <p:nvPr/>
        </p:nvSpPr>
        <p:spPr>
          <a:xfrm>
            <a:off x="135001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99" name="Square"/>
          <p:cNvSpPr/>
          <p:nvPr/>
        </p:nvSpPr>
        <p:spPr>
          <a:xfrm>
            <a:off x="143129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00" name="Square"/>
          <p:cNvSpPr/>
          <p:nvPr/>
        </p:nvSpPr>
        <p:spPr>
          <a:xfrm>
            <a:off x="151257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01" name="Square"/>
          <p:cNvSpPr/>
          <p:nvPr/>
        </p:nvSpPr>
        <p:spPr>
          <a:xfrm>
            <a:off x="15938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02" name="Square"/>
          <p:cNvSpPr/>
          <p:nvPr/>
        </p:nvSpPr>
        <p:spPr>
          <a:xfrm>
            <a:off x="167513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03" name="Square"/>
          <p:cNvSpPr/>
          <p:nvPr/>
        </p:nvSpPr>
        <p:spPr>
          <a:xfrm>
            <a:off x="175641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04" name="Square"/>
          <p:cNvSpPr/>
          <p:nvPr/>
        </p:nvSpPr>
        <p:spPr>
          <a:xfrm>
            <a:off x="183769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05" name="Square"/>
          <p:cNvSpPr/>
          <p:nvPr/>
        </p:nvSpPr>
        <p:spPr>
          <a:xfrm>
            <a:off x="191897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06" name="Square"/>
          <p:cNvSpPr/>
          <p:nvPr/>
        </p:nvSpPr>
        <p:spPr>
          <a:xfrm>
            <a:off x="20002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07" name="Square"/>
          <p:cNvSpPr/>
          <p:nvPr/>
        </p:nvSpPr>
        <p:spPr>
          <a:xfrm>
            <a:off x="37465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08" name="Square"/>
          <p:cNvSpPr/>
          <p:nvPr/>
        </p:nvSpPr>
        <p:spPr>
          <a:xfrm>
            <a:off x="45593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09" name="Square"/>
          <p:cNvSpPr/>
          <p:nvPr/>
        </p:nvSpPr>
        <p:spPr>
          <a:xfrm>
            <a:off x="53721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10" name="Square"/>
          <p:cNvSpPr/>
          <p:nvPr/>
        </p:nvSpPr>
        <p:spPr>
          <a:xfrm>
            <a:off x="61849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11" name="Square"/>
          <p:cNvSpPr/>
          <p:nvPr/>
        </p:nvSpPr>
        <p:spPr>
          <a:xfrm>
            <a:off x="69977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12" name="Square"/>
          <p:cNvSpPr/>
          <p:nvPr/>
        </p:nvSpPr>
        <p:spPr>
          <a:xfrm>
            <a:off x="78105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13" name="Square"/>
          <p:cNvSpPr/>
          <p:nvPr/>
        </p:nvSpPr>
        <p:spPr>
          <a:xfrm>
            <a:off x="86233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14" name="Square"/>
          <p:cNvSpPr/>
          <p:nvPr/>
        </p:nvSpPr>
        <p:spPr>
          <a:xfrm>
            <a:off x="94361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15" name="Square"/>
          <p:cNvSpPr/>
          <p:nvPr/>
        </p:nvSpPr>
        <p:spPr>
          <a:xfrm>
            <a:off x="102489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16" name="Square"/>
          <p:cNvSpPr/>
          <p:nvPr/>
        </p:nvSpPr>
        <p:spPr>
          <a:xfrm>
            <a:off x="110617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17" name="Square"/>
          <p:cNvSpPr/>
          <p:nvPr/>
        </p:nvSpPr>
        <p:spPr>
          <a:xfrm>
            <a:off x="118745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18" name="Square"/>
          <p:cNvSpPr/>
          <p:nvPr/>
        </p:nvSpPr>
        <p:spPr>
          <a:xfrm>
            <a:off x="126873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19" name="Square"/>
          <p:cNvSpPr/>
          <p:nvPr/>
        </p:nvSpPr>
        <p:spPr>
          <a:xfrm>
            <a:off x="135001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20" name="Square"/>
          <p:cNvSpPr/>
          <p:nvPr/>
        </p:nvSpPr>
        <p:spPr>
          <a:xfrm>
            <a:off x="143129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21" name="Square"/>
          <p:cNvSpPr/>
          <p:nvPr/>
        </p:nvSpPr>
        <p:spPr>
          <a:xfrm>
            <a:off x="151257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22" name="Square"/>
          <p:cNvSpPr/>
          <p:nvPr/>
        </p:nvSpPr>
        <p:spPr>
          <a:xfrm>
            <a:off x="159385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23" name="Square"/>
          <p:cNvSpPr/>
          <p:nvPr/>
        </p:nvSpPr>
        <p:spPr>
          <a:xfrm>
            <a:off x="167513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24" name="Square"/>
          <p:cNvSpPr/>
          <p:nvPr/>
        </p:nvSpPr>
        <p:spPr>
          <a:xfrm>
            <a:off x="175641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25" name="Square"/>
          <p:cNvSpPr/>
          <p:nvPr/>
        </p:nvSpPr>
        <p:spPr>
          <a:xfrm>
            <a:off x="183769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26" name="Square"/>
          <p:cNvSpPr/>
          <p:nvPr/>
        </p:nvSpPr>
        <p:spPr>
          <a:xfrm>
            <a:off x="191897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27" name="Square"/>
          <p:cNvSpPr/>
          <p:nvPr/>
        </p:nvSpPr>
        <p:spPr>
          <a:xfrm>
            <a:off x="200025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28" name="Square"/>
          <p:cNvSpPr/>
          <p:nvPr/>
        </p:nvSpPr>
        <p:spPr>
          <a:xfrm>
            <a:off x="3746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29" name="Square"/>
          <p:cNvSpPr/>
          <p:nvPr/>
        </p:nvSpPr>
        <p:spPr>
          <a:xfrm>
            <a:off x="45593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30" name="Square"/>
          <p:cNvSpPr/>
          <p:nvPr/>
        </p:nvSpPr>
        <p:spPr>
          <a:xfrm>
            <a:off x="53721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31" name="Square"/>
          <p:cNvSpPr/>
          <p:nvPr/>
        </p:nvSpPr>
        <p:spPr>
          <a:xfrm>
            <a:off x="61849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32" name="Square"/>
          <p:cNvSpPr/>
          <p:nvPr/>
        </p:nvSpPr>
        <p:spPr>
          <a:xfrm>
            <a:off x="69977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33" name="Square"/>
          <p:cNvSpPr/>
          <p:nvPr/>
        </p:nvSpPr>
        <p:spPr>
          <a:xfrm>
            <a:off x="7810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34" name="Square"/>
          <p:cNvSpPr/>
          <p:nvPr/>
        </p:nvSpPr>
        <p:spPr>
          <a:xfrm>
            <a:off x="86233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35" name="Square"/>
          <p:cNvSpPr/>
          <p:nvPr/>
        </p:nvSpPr>
        <p:spPr>
          <a:xfrm>
            <a:off x="94361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36" name="Square"/>
          <p:cNvSpPr/>
          <p:nvPr/>
        </p:nvSpPr>
        <p:spPr>
          <a:xfrm>
            <a:off x="102489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37" name="Square"/>
          <p:cNvSpPr/>
          <p:nvPr/>
        </p:nvSpPr>
        <p:spPr>
          <a:xfrm>
            <a:off x="110617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38" name="Square"/>
          <p:cNvSpPr/>
          <p:nvPr/>
        </p:nvSpPr>
        <p:spPr>
          <a:xfrm>
            <a:off x="11874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39" name="Square"/>
          <p:cNvSpPr/>
          <p:nvPr/>
        </p:nvSpPr>
        <p:spPr>
          <a:xfrm>
            <a:off x="126873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40" name="Square"/>
          <p:cNvSpPr/>
          <p:nvPr/>
        </p:nvSpPr>
        <p:spPr>
          <a:xfrm>
            <a:off x="135001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41" name="Square"/>
          <p:cNvSpPr/>
          <p:nvPr/>
        </p:nvSpPr>
        <p:spPr>
          <a:xfrm>
            <a:off x="143129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42" name="Square"/>
          <p:cNvSpPr/>
          <p:nvPr/>
        </p:nvSpPr>
        <p:spPr>
          <a:xfrm>
            <a:off x="151257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43" name="Square"/>
          <p:cNvSpPr/>
          <p:nvPr/>
        </p:nvSpPr>
        <p:spPr>
          <a:xfrm>
            <a:off x="15938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44" name="Square"/>
          <p:cNvSpPr/>
          <p:nvPr/>
        </p:nvSpPr>
        <p:spPr>
          <a:xfrm>
            <a:off x="167513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45" name="Square"/>
          <p:cNvSpPr/>
          <p:nvPr/>
        </p:nvSpPr>
        <p:spPr>
          <a:xfrm>
            <a:off x="175641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46" name="Square"/>
          <p:cNvSpPr/>
          <p:nvPr/>
        </p:nvSpPr>
        <p:spPr>
          <a:xfrm>
            <a:off x="183769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47" name="Square"/>
          <p:cNvSpPr/>
          <p:nvPr/>
        </p:nvSpPr>
        <p:spPr>
          <a:xfrm>
            <a:off x="191897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48" name="Square"/>
          <p:cNvSpPr/>
          <p:nvPr/>
        </p:nvSpPr>
        <p:spPr>
          <a:xfrm>
            <a:off x="20002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49" name="Square"/>
          <p:cNvSpPr/>
          <p:nvPr/>
        </p:nvSpPr>
        <p:spPr>
          <a:xfrm>
            <a:off x="37465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50" name="Square"/>
          <p:cNvSpPr/>
          <p:nvPr/>
        </p:nvSpPr>
        <p:spPr>
          <a:xfrm>
            <a:off x="45593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51" name="Square"/>
          <p:cNvSpPr/>
          <p:nvPr/>
        </p:nvSpPr>
        <p:spPr>
          <a:xfrm>
            <a:off x="53721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52" name="Square"/>
          <p:cNvSpPr/>
          <p:nvPr/>
        </p:nvSpPr>
        <p:spPr>
          <a:xfrm>
            <a:off x="61849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53" name="Square"/>
          <p:cNvSpPr/>
          <p:nvPr/>
        </p:nvSpPr>
        <p:spPr>
          <a:xfrm>
            <a:off x="69977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54" name="Square"/>
          <p:cNvSpPr/>
          <p:nvPr/>
        </p:nvSpPr>
        <p:spPr>
          <a:xfrm>
            <a:off x="78105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55" name="Square"/>
          <p:cNvSpPr/>
          <p:nvPr/>
        </p:nvSpPr>
        <p:spPr>
          <a:xfrm>
            <a:off x="86233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56" name="Square"/>
          <p:cNvSpPr/>
          <p:nvPr/>
        </p:nvSpPr>
        <p:spPr>
          <a:xfrm>
            <a:off x="94361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57" name="Square"/>
          <p:cNvSpPr/>
          <p:nvPr/>
        </p:nvSpPr>
        <p:spPr>
          <a:xfrm>
            <a:off x="102489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58" name="Square"/>
          <p:cNvSpPr/>
          <p:nvPr/>
        </p:nvSpPr>
        <p:spPr>
          <a:xfrm>
            <a:off x="110617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59" name="Square"/>
          <p:cNvSpPr/>
          <p:nvPr/>
        </p:nvSpPr>
        <p:spPr>
          <a:xfrm>
            <a:off x="118745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60" name="Square"/>
          <p:cNvSpPr/>
          <p:nvPr/>
        </p:nvSpPr>
        <p:spPr>
          <a:xfrm>
            <a:off x="126873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61" name="Square"/>
          <p:cNvSpPr/>
          <p:nvPr/>
        </p:nvSpPr>
        <p:spPr>
          <a:xfrm>
            <a:off x="135001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62" name="Square"/>
          <p:cNvSpPr/>
          <p:nvPr/>
        </p:nvSpPr>
        <p:spPr>
          <a:xfrm>
            <a:off x="143129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63" name="Square"/>
          <p:cNvSpPr/>
          <p:nvPr/>
        </p:nvSpPr>
        <p:spPr>
          <a:xfrm>
            <a:off x="151257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64" name="Square"/>
          <p:cNvSpPr/>
          <p:nvPr/>
        </p:nvSpPr>
        <p:spPr>
          <a:xfrm>
            <a:off x="159385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65" name="Square"/>
          <p:cNvSpPr/>
          <p:nvPr/>
        </p:nvSpPr>
        <p:spPr>
          <a:xfrm>
            <a:off x="167513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66" name="Square"/>
          <p:cNvSpPr/>
          <p:nvPr/>
        </p:nvSpPr>
        <p:spPr>
          <a:xfrm>
            <a:off x="175641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67" name="Square"/>
          <p:cNvSpPr/>
          <p:nvPr/>
        </p:nvSpPr>
        <p:spPr>
          <a:xfrm>
            <a:off x="183769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68" name="Square"/>
          <p:cNvSpPr/>
          <p:nvPr/>
        </p:nvSpPr>
        <p:spPr>
          <a:xfrm>
            <a:off x="191897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69" name="Square"/>
          <p:cNvSpPr/>
          <p:nvPr/>
        </p:nvSpPr>
        <p:spPr>
          <a:xfrm>
            <a:off x="200025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70" name="Square"/>
          <p:cNvSpPr/>
          <p:nvPr/>
        </p:nvSpPr>
        <p:spPr>
          <a:xfrm>
            <a:off x="3746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71" name="Square"/>
          <p:cNvSpPr/>
          <p:nvPr/>
        </p:nvSpPr>
        <p:spPr>
          <a:xfrm>
            <a:off x="45593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72" name="Square"/>
          <p:cNvSpPr/>
          <p:nvPr/>
        </p:nvSpPr>
        <p:spPr>
          <a:xfrm>
            <a:off x="53721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73" name="Square"/>
          <p:cNvSpPr/>
          <p:nvPr/>
        </p:nvSpPr>
        <p:spPr>
          <a:xfrm>
            <a:off x="61849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74" name="Square"/>
          <p:cNvSpPr/>
          <p:nvPr/>
        </p:nvSpPr>
        <p:spPr>
          <a:xfrm>
            <a:off x="69977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75" name="Square"/>
          <p:cNvSpPr/>
          <p:nvPr/>
        </p:nvSpPr>
        <p:spPr>
          <a:xfrm>
            <a:off x="7810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76" name="Square"/>
          <p:cNvSpPr/>
          <p:nvPr/>
        </p:nvSpPr>
        <p:spPr>
          <a:xfrm>
            <a:off x="86233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77" name="Square"/>
          <p:cNvSpPr/>
          <p:nvPr/>
        </p:nvSpPr>
        <p:spPr>
          <a:xfrm>
            <a:off x="94361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78" name="Square"/>
          <p:cNvSpPr/>
          <p:nvPr/>
        </p:nvSpPr>
        <p:spPr>
          <a:xfrm>
            <a:off x="102489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79" name="Square"/>
          <p:cNvSpPr/>
          <p:nvPr/>
        </p:nvSpPr>
        <p:spPr>
          <a:xfrm>
            <a:off x="110617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80" name="Square"/>
          <p:cNvSpPr/>
          <p:nvPr/>
        </p:nvSpPr>
        <p:spPr>
          <a:xfrm>
            <a:off x="11874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81" name="Square"/>
          <p:cNvSpPr/>
          <p:nvPr/>
        </p:nvSpPr>
        <p:spPr>
          <a:xfrm>
            <a:off x="126873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82" name="Square"/>
          <p:cNvSpPr/>
          <p:nvPr/>
        </p:nvSpPr>
        <p:spPr>
          <a:xfrm>
            <a:off x="135001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83" name="Square"/>
          <p:cNvSpPr/>
          <p:nvPr/>
        </p:nvSpPr>
        <p:spPr>
          <a:xfrm>
            <a:off x="143129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84" name="Square"/>
          <p:cNvSpPr/>
          <p:nvPr/>
        </p:nvSpPr>
        <p:spPr>
          <a:xfrm>
            <a:off x="151257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85" name="Square"/>
          <p:cNvSpPr/>
          <p:nvPr/>
        </p:nvSpPr>
        <p:spPr>
          <a:xfrm>
            <a:off x="15938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86" name="Square"/>
          <p:cNvSpPr/>
          <p:nvPr/>
        </p:nvSpPr>
        <p:spPr>
          <a:xfrm>
            <a:off x="167513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87" name="Square"/>
          <p:cNvSpPr/>
          <p:nvPr/>
        </p:nvSpPr>
        <p:spPr>
          <a:xfrm>
            <a:off x="175641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88" name="Square"/>
          <p:cNvSpPr/>
          <p:nvPr/>
        </p:nvSpPr>
        <p:spPr>
          <a:xfrm>
            <a:off x="183769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89" name="Square"/>
          <p:cNvSpPr/>
          <p:nvPr/>
        </p:nvSpPr>
        <p:spPr>
          <a:xfrm>
            <a:off x="191897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90" name="Square"/>
          <p:cNvSpPr/>
          <p:nvPr/>
        </p:nvSpPr>
        <p:spPr>
          <a:xfrm>
            <a:off x="20002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91" name="Square"/>
          <p:cNvSpPr/>
          <p:nvPr/>
        </p:nvSpPr>
        <p:spPr>
          <a:xfrm>
            <a:off x="37465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92" name="Square"/>
          <p:cNvSpPr/>
          <p:nvPr/>
        </p:nvSpPr>
        <p:spPr>
          <a:xfrm>
            <a:off x="45593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93" name="Square"/>
          <p:cNvSpPr/>
          <p:nvPr/>
        </p:nvSpPr>
        <p:spPr>
          <a:xfrm>
            <a:off x="53721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94" name="Square"/>
          <p:cNvSpPr/>
          <p:nvPr/>
        </p:nvSpPr>
        <p:spPr>
          <a:xfrm>
            <a:off x="61849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95" name="Square"/>
          <p:cNvSpPr/>
          <p:nvPr/>
        </p:nvSpPr>
        <p:spPr>
          <a:xfrm>
            <a:off x="69977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96" name="Square"/>
          <p:cNvSpPr/>
          <p:nvPr/>
        </p:nvSpPr>
        <p:spPr>
          <a:xfrm>
            <a:off x="78105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97" name="Square"/>
          <p:cNvSpPr/>
          <p:nvPr/>
        </p:nvSpPr>
        <p:spPr>
          <a:xfrm>
            <a:off x="86233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98" name="Square"/>
          <p:cNvSpPr/>
          <p:nvPr/>
        </p:nvSpPr>
        <p:spPr>
          <a:xfrm>
            <a:off x="94361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99" name="Square"/>
          <p:cNvSpPr/>
          <p:nvPr/>
        </p:nvSpPr>
        <p:spPr>
          <a:xfrm>
            <a:off x="102489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00" name="Square"/>
          <p:cNvSpPr/>
          <p:nvPr/>
        </p:nvSpPr>
        <p:spPr>
          <a:xfrm>
            <a:off x="110617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01" name="Square"/>
          <p:cNvSpPr/>
          <p:nvPr/>
        </p:nvSpPr>
        <p:spPr>
          <a:xfrm>
            <a:off x="118745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02" name="Square"/>
          <p:cNvSpPr/>
          <p:nvPr/>
        </p:nvSpPr>
        <p:spPr>
          <a:xfrm>
            <a:off x="126873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03" name="Square"/>
          <p:cNvSpPr/>
          <p:nvPr/>
        </p:nvSpPr>
        <p:spPr>
          <a:xfrm>
            <a:off x="135001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04" name="Square"/>
          <p:cNvSpPr/>
          <p:nvPr/>
        </p:nvSpPr>
        <p:spPr>
          <a:xfrm>
            <a:off x="143129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05" name="Square"/>
          <p:cNvSpPr/>
          <p:nvPr/>
        </p:nvSpPr>
        <p:spPr>
          <a:xfrm>
            <a:off x="151257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06" name="Square"/>
          <p:cNvSpPr/>
          <p:nvPr/>
        </p:nvSpPr>
        <p:spPr>
          <a:xfrm>
            <a:off x="159385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07" name="Square"/>
          <p:cNvSpPr/>
          <p:nvPr/>
        </p:nvSpPr>
        <p:spPr>
          <a:xfrm>
            <a:off x="167513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08" name="Square"/>
          <p:cNvSpPr/>
          <p:nvPr/>
        </p:nvSpPr>
        <p:spPr>
          <a:xfrm>
            <a:off x="175641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09" name="Square"/>
          <p:cNvSpPr/>
          <p:nvPr/>
        </p:nvSpPr>
        <p:spPr>
          <a:xfrm>
            <a:off x="183769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10" name="Square"/>
          <p:cNvSpPr/>
          <p:nvPr/>
        </p:nvSpPr>
        <p:spPr>
          <a:xfrm>
            <a:off x="191897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11" name="Square"/>
          <p:cNvSpPr/>
          <p:nvPr/>
        </p:nvSpPr>
        <p:spPr>
          <a:xfrm>
            <a:off x="200025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12" name="Square"/>
          <p:cNvSpPr/>
          <p:nvPr/>
        </p:nvSpPr>
        <p:spPr>
          <a:xfrm>
            <a:off x="3746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13" name="Square"/>
          <p:cNvSpPr/>
          <p:nvPr/>
        </p:nvSpPr>
        <p:spPr>
          <a:xfrm>
            <a:off x="45593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14" name="Square"/>
          <p:cNvSpPr/>
          <p:nvPr/>
        </p:nvSpPr>
        <p:spPr>
          <a:xfrm>
            <a:off x="53721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15" name="Square"/>
          <p:cNvSpPr/>
          <p:nvPr/>
        </p:nvSpPr>
        <p:spPr>
          <a:xfrm>
            <a:off x="61849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16" name="Square"/>
          <p:cNvSpPr/>
          <p:nvPr/>
        </p:nvSpPr>
        <p:spPr>
          <a:xfrm>
            <a:off x="69977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17" name="Square"/>
          <p:cNvSpPr/>
          <p:nvPr/>
        </p:nvSpPr>
        <p:spPr>
          <a:xfrm>
            <a:off x="7810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18" name="Square"/>
          <p:cNvSpPr/>
          <p:nvPr/>
        </p:nvSpPr>
        <p:spPr>
          <a:xfrm>
            <a:off x="86233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19" name="Square"/>
          <p:cNvSpPr/>
          <p:nvPr/>
        </p:nvSpPr>
        <p:spPr>
          <a:xfrm>
            <a:off x="94361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20" name="Square"/>
          <p:cNvSpPr/>
          <p:nvPr/>
        </p:nvSpPr>
        <p:spPr>
          <a:xfrm>
            <a:off x="102489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21" name="Square"/>
          <p:cNvSpPr/>
          <p:nvPr/>
        </p:nvSpPr>
        <p:spPr>
          <a:xfrm>
            <a:off x="110617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22" name="Square"/>
          <p:cNvSpPr/>
          <p:nvPr/>
        </p:nvSpPr>
        <p:spPr>
          <a:xfrm>
            <a:off x="11874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23" name="Square"/>
          <p:cNvSpPr/>
          <p:nvPr/>
        </p:nvSpPr>
        <p:spPr>
          <a:xfrm>
            <a:off x="126873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24" name="Square"/>
          <p:cNvSpPr/>
          <p:nvPr/>
        </p:nvSpPr>
        <p:spPr>
          <a:xfrm>
            <a:off x="135001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25" name="Square"/>
          <p:cNvSpPr/>
          <p:nvPr/>
        </p:nvSpPr>
        <p:spPr>
          <a:xfrm>
            <a:off x="143129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26" name="Square"/>
          <p:cNvSpPr/>
          <p:nvPr/>
        </p:nvSpPr>
        <p:spPr>
          <a:xfrm>
            <a:off x="151257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27" name="Square"/>
          <p:cNvSpPr/>
          <p:nvPr/>
        </p:nvSpPr>
        <p:spPr>
          <a:xfrm>
            <a:off x="15938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28" name="Square"/>
          <p:cNvSpPr/>
          <p:nvPr/>
        </p:nvSpPr>
        <p:spPr>
          <a:xfrm>
            <a:off x="167513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29" name="Square"/>
          <p:cNvSpPr/>
          <p:nvPr/>
        </p:nvSpPr>
        <p:spPr>
          <a:xfrm>
            <a:off x="175641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30" name="Square"/>
          <p:cNvSpPr/>
          <p:nvPr/>
        </p:nvSpPr>
        <p:spPr>
          <a:xfrm>
            <a:off x="183769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31" name="Square"/>
          <p:cNvSpPr/>
          <p:nvPr/>
        </p:nvSpPr>
        <p:spPr>
          <a:xfrm>
            <a:off x="191897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32" name="Square"/>
          <p:cNvSpPr/>
          <p:nvPr/>
        </p:nvSpPr>
        <p:spPr>
          <a:xfrm>
            <a:off x="20002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33" name="Square"/>
          <p:cNvSpPr/>
          <p:nvPr/>
        </p:nvSpPr>
        <p:spPr>
          <a:xfrm>
            <a:off x="37465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34" name="Square"/>
          <p:cNvSpPr/>
          <p:nvPr/>
        </p:nvSpPr>
        <p:spPr>
          <a:xfrm>
            <a:off x="45593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35" name="Square"/>
          <p:cNvSpPr/>
          <p:nvPr/>
        </p:nvSpPr>
        <p:spPr>
          <a:xfrm>
            <a:off x="53721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36" name="Square"/>
          <p:cNvSpPr/>
          <p:nvPr/>
        </p:nvSpPr>
        <p:spPr>
          <a:xfrm>
            <a:off x="61849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37" name="Square"/>
          <p:cNvSpPr/>
          <p:nvPr/>
        </p:nvSpPr>
        <p:spPr>
          <a:xfrm>
            <a:off x="69977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38" name="Square"/>
          <p:cNvSpPr/>
          <p:nvPr/>
        </p:nvSpPr>
        <p:spPr>
          <a:xfrm>
            <a:off x="78105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39" name="Square"/>
          <p:cNvSpPr/>
          <p:nvPr/>
        </p:nvSpPr>
        <p:spPr>
          <a:xfrm>
            <a:off x="86233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40" name="Square"/>
          <p:cNvSpPr/>
          <p:nvPr/>
        </p:nvSpPr>
        <p:spPr>
          <a:xfrm>
            <a:off x="94361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41" name="Square"/>
          <p:cNvSpPr/>
          <p:nvPr/>
        </p:nvSpPr>
        <p:spPr>
          <a:xfrm>
            <a:off x="102489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42" name="Square"/>
          <p:cNvSpPr/>
          <p:nvPr/>
        </p:nvSpPr>
        <p:spPr>
          <a:xfrm>
            <a:off x="110617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43" name="Square"/>
          <p:cNvSpPr/>
          <p:nvPr/>
        </p:nvSpPr>
        <p:spPr>
          <a:xfrm>
            <a:off x="118745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44" name="Square"/>
          <p:cNvSpPr/>
          <p:nvPr/>
        </p:nvSpPr>
        <p:spPr>
          <a:xfrm>
            <a:off x="126873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45" name="Square"/>
          <p:cNvSpPr/>
          <p:nvPr/>
        </p:nvSpPr>
        <p:spPr>
          <a:xfrm>
            <a:off x="135001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46" name="Square"/>
          <p:cNvSpPr/>
          <p:nvPr/>
        </p:nvSpPr>
        <p:spPr>
          <a:xfrm>
            <a:off x="143129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47" name="Square"/>
          <p:cNvSpPr/>
          <p:nvPr/>
        </p:nvSpPr>
        <p:spPr>
          <a:xfrm>
            <a:off x="151257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48" name="Square"/>
          <p:cNvSpPr/>
          <p:nvPr/>
        </p:nvSpPr>
        <p:spPr>
          <a:xfrm>
            <a:off x="159385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49" name="Square"/>
          <p:cNvSpPr/>
          <p:nvPr/>
        </p:nvSpPr>
        <p:spPr>
          <a:xfrm>
            <a:off x="167513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50" name="Square"/>
          <p:cNvSpPr/>
          <p:nvPr/>
        </p:nvSpPr>
        <p:spPr>
          <a:xfrm>
            <a:off x="175641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51" name="Square"/>
          <p:cNvSpPr/>
          <p:nvPr/>
        </p:nvSpPr>
        <p:spPr>
          <a:xfrm>
            <a:off x="183769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52" name="Square"/>
          <p:cNvSpPr/>
          <p:nvPr/>
        </p:nvSpPr>
        <p:spPr>
          <a:xfrm>
            <a:off x="191897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53" name="Square"/>
          <p:cNvSpPr/>
          <p:nvPr/>
        </p:nvSpPr>
        <p:spPr>
          <a:xfrm>
            <a:off x="200025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54" name="Square"/>
          <p:cNvSpPr/>
          <p:nvPr/>
        </p:nvSpPr>
        <p:spPr>
          <a:xfrm>
            <a:off x="3746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55" name="Square"/>
          <p:cNvSpPr/>
          <p:nvPr/>
        </p:nvSpPr>
        <p:spPr>
          <a:xfrm>
            <a:off x="45593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56" name="Square"/>
          <p:cNvSpPr/>
          <p:nvPr/>
        </p:nvSpPr>
        <p:spPr>
          <a:xfrm>
            <a:off x="53721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57" name="Square"/>
          <p:cNvSpPr/>
          <p:nvPr/>
        </p:nvSpPr>
        <p:spPr>
          <a:xfrm>
            <a:off x="61849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58" name="Square"/>
          <p:cNvSpPr/>
          <p:nvPr/>
        </p:nvSpPr>
        <p:spPr>
          <a:xfrm>
            <a:off x="69977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59" name="Square"/>
          <p:cNvSpPr/>
          <p:nvPr/>
        </p:nvSpPr>
        <p:spPr>
          <a:xfrm>
            <a:off x="7810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60" name="Square"/>
          <p:cNvSpPr/>
          <p:nvPr/>
        </p:nvSpPr>
        <p:spPr>
          <a:xfrm>
            <a:off x="86233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61" name="Square"/>
          <p:cNvSpPr/>
          <p:nvPr/>
        </p:nvSpPr>
        <p:spPr>
          <a:xfrm>
            <a:off x="94361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62" name="Square"/>
          <p:cNvSpPr/>
          <p:nvPr/>
        </p:nvSpPr>
        <p:spPr>
          <a:xfrm>
            <a:off x="102489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63" name="Square"/>
          <p:cNvSpPr/>
          <p:nvPr/>
        </p:nvSpPr>
        <p:spPr>
          <a:xfrm>
            <a:off x="110617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64" name="Square"/>
          <p:cNvSpPr/>
          <p:nvPr/>
        </p:nvSpPr>
        <p:spPr>
          <a:xfrm>
            <a:off x="11874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65" name="Square"/>
          <p:cNvSpPr/>
          <p:nvPr/>
        </p:nvSpPr>
        <p:spPr>
          <a:xfrm>
            <a:off x="126873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66" name="Square"/>
          <p:cNvSpPr/>
          <p:nvPr/>
        </p:nvSpPr>
        <p:spPr>
          <a:xfrm>
            <a:off x="135001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67" name="Square"/>
          <p:cNvSpPr/>
          <p:nvPr/>
        </p:nvSpPr>
        <p:spPr>
          <a:xfrm>
            <a:off x="143129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68" name="Square"/>
          <p:cNvSpPr/>
          <p:nvPr/>
        </p:nvSpPr>
        <p:spPr>
          <a:xfrm>
            <a:off x="151257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69" name="Square"/>
          <p:cNvSpPr/>
          <p:nvPr/>
        </p:nvSpPr>
        <p:spPr>
          <a:xfrm>
            <a:off x="15938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70" name="Square"/>
          <p:cNvSpPr/>
          <p:nvPr/>
        </p:nvSpPr>
        <p:spPr>
          <a:xfrm>
            <a:off x="167513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71" name="Square"/>
          <p:cNvSpPr/>
          <p:nvPr/>
        </p:nvSpPr>
        <p:spPr>
          <a:xfrm>
            <a:off x="175641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72" name="Square"/>
          <p:cNvSpPr/>
          <p:nvPr/>
        </p:nvSpPr>
        <p:spPr>
          <a:xfrm>
            <a:off x="183769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73" name="Square"/>
          <p:cNvSpPr/>
          <p:nvPr/>
        </p:nvSpPr>
        <p:spPr>
          <a:xfrm>
            <a:off x="191897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74" name="Square"/>
          <p:cNvSpPr/>
          <p:nvPr/>
        </p:nvSpPr>
        <p:spPr>
          <a:xfrm>
            <a:off x="20002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75" name="Arrow"/>
          <p:cNvSpPr/>
          <p:nvPr/>
        </p:nvSpPr>
        <p:spPr>
          <a:xfrm>
            <a:off x="2006600" y="4800600"/>
            <a:ext cx="1270000" cy="635000"/>
          </a:xfrm>
          <a:prstGeom prst="rightArrow">
            <a:avLst>
              <a:gd name="adj1" fmla="val 32000"/>
              <a:gd name="adj2" fmla="val 128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376" name="Arrow"/>
          <p:cNvSpPr/>
          <p:nvPr/>
        </p:nvSpPr>
        <p:spPr>
          <a:xfrm>
            <a:off x="21082000" y="11709400"/>
            <a:ext cx="1270000" cy="635000"/>
          </a:xfrm>
          <a:prstGeom prst="rightArrow">
            <a:avLst>
              <a:gd name="adj1" fmla="val 32000"/>
              <a:gd name="adj2" fmla="val 128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迷宫生成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迷宫生成</a:t>
            </a:r>
          </a:p>
        </p:txBody>
      </p:sp>
      <p:sp>
        <p:nvSpPr>
          <p:cNvPr id="2379" name="Square"/>
          <p:cNvSpPr/>
          <p:nvPr/>
        </p:nvSpPr>
        <p:spPr>
          <a:xfrm>
            <a:off x="3746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80" name="Square"/>
          <p:cNvSpPr/>
          <p:nvPr/>
        </p:nvSpPr>
        <p:spPr>
          <a:xfrm>
            <a:off x="45593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81" name="Square"/>
          <p:cNvSpPr/>
          <p:nvPr/>
        </p:nvSpPr>
        <p:spPr>
          <a:xfrm>
            <a:off x="53721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82" name="Square"/>
          <p:cNvSpPr/>
          <p:nvPr/>
        </p:nvSpPr>
        <p:spPr>
          <a:xfrm>
            <a:off x="61849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83" name="Square"/>
          <p:cNvSpPr/>
          <p:nvPr/>
        </p:nvSpPr>
        <p:spPr>
          <a:xfrm>
            <a:off x="69977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84" name="Square"/>
          <p:cNvSpPr/>
          <p:nvPr/>
        </p:nvSpPr>
        <p:spPr>
          <a:xfrm>
            <a:off x="7810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85" name="Square"/>
          <p:cNvSpPr/>
          <p:nvPr/>
        </p:nvSpPr>
        <p:spPr>
          <a:xfrm>
            <a:off x="86233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86" name="Square"/>
          <p:cNvSpPr/>
          <p:nvPr/>
        </p:nvSpPr>
        <p:spPr>
          <a:xfrm>
            <a:off x="94361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87" name="Square"/>
          <p:cNvSpPr/>
          <p:nvPr/>
        </p:nvSpPr>
        <p:spPr>
          <a:xfrm>
            <a:off x="102489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88" name="Square"/>
          <p:cNvSpPr/>
          <p:nvPr/>
        </p:nvSpPr>
        <p:spPr>
          <a:xfrm>
            <a:off x="110617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89" name="Square"/>
          <p:cNvSpPr/>
          <p:nvPr/>
        </p:nvSpPr>
        <p:spPr>
          <a:xfrm>
            <a:off x="11874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90" name="Square"/>
          <p:cNvSpPr/>
          <p:nvPr/>
        </p:nvSpPr>
        <p:spPr>
          <a:xfrm>
            <a:off x="126873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91" name="Square"/>
          <p:cNvSpPr/>
          <p:nvPr/>
        </p:nvSpPr>
        <p:spPr>
          <a:xfrm>
            <a:off x="135001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92" name="Square"/>
          <p:cNvSpPr/>
          <p:nvPr/>
        </p:nvSpPr>
        <p:spPr>
          <a:xfrm>
            <a:off x="143129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93" name="Square"/>
          <p:cNvSpPr/>
          <p:nvPr/>
        </p:nvSpPr>
        <p:spPr>
          <a:xfrm>
            <a:off x="151257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94" name="Square"/>
          <p:cNvSpPr/>
          <p:nvPr/>
        </p:nvSpPr>
        <p:spPr>
          <a:xfrm>
            <a:off x="15938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95" name="Square"/>
          <p:cNvSpPr/>
          <p:nvPr/>
        </p:nvSpPr>
        <p:spPr>
          <a:xfrm>
            <a:off x="167513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96" name="Square"/>
          <p:cNvSpPr/>
          <p:nvPr/>
        </p:nvSpPr>
        <p:spPr>
          <a:xfrm>
            <a:off x="175641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97" name="Square"/>
          <p:cNvSpPr/>
          <p:nvPr/>
        </p:nvSpPr>
        <p:spPr>
          <a:xfrm>
            <a:off x="183769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98" name="Square"/>
          <p:cNvSpPr/>
          <p:nvPr/>
        </p:nvSpPr>
        <p:spPr>
          <a:xfrm>
            <a:off x="191897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399" name="Square"/>
          <p:cNvSpPr/>
          <p:nvPr/>
        </p:nvSpPr>
        <p:spPr>
          <a:xfrm>
            <a:off x="20002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00" name="Square"/>
          <p:cNvSpPr/>
          <p:nvPr/>
        </p:nvSpPr>
        <p:spPr>
          <a:xfrm>
            <a:off x="37465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01" name="Square"/>
          <p:cNvSpPr/>
          <p:nvPr/>
        </p:nvSpPr>
        <p:spPr>
          <a:xfrm>
            <a:off x="45593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02" name="Square"/>
          <p:cNvSpPr/>
          <p:nvPr/>
        </p:nvSpPr>
        <p:spPr>
          <a:xfrm>
            <a:off x="53721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03" name="Square"/>
          <p:cNvSpPr/>
          <p:nvPr/>
        </p:nvSpPr>
        <p:spPr>
          <a:xfrm>
            <a:off x="61849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04" name="Square"/>
          <p:cNvSpPr/>
          <p:nvPr/>
        </p:nvSpPr>
        <p:spPr>
          <a:xfrm>
            <a:off x="69977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05" name="Square"/>
          <p:cNvSpPr/>
          <p:nvPr/>
        </p:nvSpPr>
        <p:spPr>
          <a:xfrm>
            <a:off x="78105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06" name="Square"/>
          <p:cNvSpPr/>
          <p:nvPr/>
        </p:nvSpPr>
        <p:spPr>
          <a:xfrm>
            <a:off x="86233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07" name="Square"/>
          <p:cNvSpPr/>
          <p:nvPr/>
        </p:nvSpPr>
        <p:spPr>
          <a:xfrm>
            <a:off x="94361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08" name="Square"/>
          <p:cNvSpPr/>
          <p:nvPr/>
        </p:nvSpPr>
        <p:spPr>
          <a:xfrm>
            <a:off x="102489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09" name="Square"/>
          <p:cNvSpPr/>
          <p:nvPr/>
        </p:nvSpPr>
        <p:spPr>
          <a:xfrm>
            <a:off x="110617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10" name="Square"/>
          <p:cNvSpPr/>
          <p:nvPr/>
        </p:nvSpPr>
        <p:spPr>
          <a:xfrm>
            <a:off x="118745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11" name="Square"/>
          <p:cNvSpPr/>
          <p:nvPr/>
        </p:nvSpPr>
        <p:spPr>
          <a:xfrm>
            <a:off x="126873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12" name="Square"/>
          <p:cNvSpPr/>
          <p:nvPr/>
        </p:nvSpPr>
        <p:spPr>
          <a:xfrm>
            <a:off x="135001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13" name="Square"/>
          <p:cNvSpPr/>
          <p:nvPr/>
        </p:nvSpPr>
        <p:spPr>
          <a:xfrm>
            <a:off x="143129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14" name="Square"/>
          <p:cNvSpPr/>
          <p:nvPr/>
        </p:nvSpPr>
        <p:spPr>
          <a:xfrm>
            <a:off x="151257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15" name="Square"/>
          <p:cNvSpPr/>
          <p:nvPr/>
        </p:nvSpPr>
        <p:spPr>
          <a:xfrm>
            <a:off x="159385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16" name="Square"/>
          <p:cNvSpPr/>
          <p:nvPr/>
        </p:nvSpPr>
        <p:spPr>
          <a:xfrm>
            <a:off x="167513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17" name="Square"/>
          <p:cNvSpPr/>
          <p:nvPr/>
        </p:nvSpPr>
        <p:spPr>
          <a:xfrm>
            <a:off x="175641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18" name="Square"/>
          <p:cNvSpPr/>
          <p:nvPr/>
        </p:nvSpPr>
        <p:spPr>
          <a:xfrm>
            <a:off x="183769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19" name="Square"/>
          <p:cNvSpPr/>
          <p:nvPr/>
        </p:nvSpPr>
        <p:spPr>
          <a:xfrm>
            <a:off x="191897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20" name="Square"/>
          <p:cNvSpPr/>
          <p:nvPr/>
        </p:nvSpPr>
        <p:spPr>
          <a:xfrm>
            <a:off x="200025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21" name="Square"/>
          <p:cNvSpPr/>
          <p:nvPr/>
        </p:nvSpPr>
        <p:spPr>
          <a:xfrm>
            <a:off x="3746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22" name="Square"/>
          <p:cNvSpPr/>
          <p:nvPr/>
        </p:nvSpPr>
        <p:spPr>
          <a:xfrm>
            <a:off x="45593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23" name="Square"/>
          <p:cNvSpPr/>
          <p:nvPr/>
        </p:nvSpPr>
        <p:spPr>
          <a:xfrm>
            <a:off x="53721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24" name="Square"/>
          <p:cNvSpPr/>
          <p:nvPr/>
        </p:nvSpPr>
        <p:spPr>
          <a:xfrm>
            <a:off x="61849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25" name="Square"/>
          <p:cNvSpPr/>
          <p:nvPr/>
        </p:nvSpPr>
        <p:spPr>
          <a:xfrm>
            <a:off x="69977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26" name="Square"/>
          <p:cNvSpPr/>
          <p:nvPr/>
        </p:nvSpPr>
        <p:spPr>
          <a:xfrm>
            <a:off x="7810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27" name="Square"/>
          <p:cNvSpPr/>
          <p:nvPr/>
        </p:nvSpPr>
        <p:spPr>
          <a:xfrm>
            <a:off x="86233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28" name="Square"/>
          <p:cNvSpPr/>
          <p:nvPr/>
        </p:nvSpPr>
        <p:spPr>
          <a:xfrm>
            <a:off x="94361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29" name="Square"/>
          <p:cNvSpPr/>
          <p:nvPr/>
        </p:nvSpPr>
        <p:spPr>
          <a:xfrm>
            <a:off x="102489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30" name="Square"/>
          <p:cNvSpPr/>
          <p:nvPr/>
        </p:nvSpPr>
        <p:spPr>
          <a:xfrm>
            <a:off x="110617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31" name="Square"/>
          <p:cNvSpPr/>
          <p:nvPr/>
        </p:nvSpPr>
        <p:spPr>
          <a:xfrm>
            <a:off x="11874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32" name="Square"/>
          <p:cNvSpPr/>
          <p:nvPr/>
        </p:nvSpPr>
        <p:spPr>
          <a:xfrm>
            <a:off x="126873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33" name="Square"/>
          <p:cNvSpPr/>
          <p:nvPr/>
        </p:nvSpPr>
        <p:spPr>
          <a:xfrm>
            <a:off x="135001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34" name="Square"/>
          <p:cNvSpPr/>
          <p:nvPr/>
        </p:nvSpPr>
        <p:spPr>
          <a:xfrm>
            <a:off x="143129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35" name="Square"/>
          <p:cNvSpPr/>
          <p:nvPr/>
        </p:nvSpPr>
        <p:spPr>
          <a:xfrm>
            <a:off x="151257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36" name="Square"/>
          <p:cNvSpPr/>
          <p:nvPr/>
        </p:nvSpPr>
        <p:spPr>
          <a:xfrm>
            <a:off x="15938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37" name="Square"/>
          <p:cNvSpPr/>
          <p:nvPr/>
        </p:nvSpPr>
        <p:spPr>
          <a:xfrm>
            <a:off x="167513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38" name="Square"/>
          <p:cNvSpPr/>
          <p:nvPr/>
        </p:nvSpPr>
        <p:spPr>
          <a:xfrm>
            <a:off x="175641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39" name="Square"/>
          <p:cNvSpPr/>
          <p:nvPr/>
        </p:nvSpPr>
        <p:spPr>
          <a:xfrm>
            <a:off x="183769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40" name="Square"/>
          <p:cNvSpPr/>
          <p:nvPr/>
        </p:nvSpPr>
        <p:spPr>
          <a:xfrm>
            <a:off x="191897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41" name="Square"/>
          <p:cNvSpPr/>
          <p:nvPr/>
        </p:nvSpPr>
        <p:spPr>
          <a:xfrm>
            <a:off x="20002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42" name="Square"/>
          <p:cNvSpPr/>
          <p:nvPr/>
        </p:nvSpPr>
        <p:spPr>
          <a:xfrm>
            <a:off x="37465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43" name="Square"/>
          <p:cNvSpPr/>
          <p:nvPr/>
        </p:nvSpPr>
        <p:spPr>
          <a:xfrm>
            <a:off x="45593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44" name="Square"/>
          <p:cNvSpPr/>
          <p:nvPr/>
        </p:nvSpPr>
        <p:spPr>
          <a:xfrm>
            <a:off x="53721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45" name="Square"/>
          <p:cNvSpPr/>
          <p:nvPr/>
        </p:nvSpPr>
        <p:spPr>
          <a:xfrm>
            <a:off x="61849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46" name="Square"/>
          <p:cNvSpPr/>
          <p:nvPr/>
        </p:nvSpPr>
        <p:spPr>
          <a:xfrm>
            <a:off x="69977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47" name="Square"/>
          <p:cNvSpPr/>
          <p:nvPr/>
        </p:nvSpPr>
        <p:spPr>
          <a:xfrm>
            <a:off x="78105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48" name="Square"/>
          <p:cNvSpPr/>
          <p:nvPr/>
        </p:nvSpPr>
        <p:spPr>
          <a:xfrm>
            <a:off x="86233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49" name="Square"/>
          <p:cNvSpPr/>
          <p:nvPr/>
        </p:nvSpPr>
        <p:spPr>
          <a:xfrm>
            <a:off x="94361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50" name="Square"/>
          <p:cNvSpPr/>
          <p:nvPr/>
        </p:nvSpPr>
        <p:spPr>
          <a:xfrm>
            <a:off x="102489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51" name="Square"/>
          <p:cNvSpPr/>
          <p:nvPr/>
        </p:nvSpPr>
        <p:spPr>
          <a:xfrm>
            <a:off x="110617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52" name="Square"/>
          <p:cNvSpPr/>
          <p:nvPr/>
        </p:nvSpPr>
        <p:spPr>
          <a:xfrm>
            <a:off x="118745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53" name="Square"/>
          <p:cNvSpPr/>
          <p:nvPr/>
        </p:nvSpPr>
        <p:spPr>
          <a:xfrm>
            <a:off x="126873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54" name="Square"/>
          <p:cNvSpPr/>
          <p:nvPr/>
        </p:nvSpPr>
        <p:spPr>
          <a:xfrm>
            <a:off x="135001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55" name="Square"/>
          <p:cNvSpPr/>
          <p:nvPr/>
        </p:nvSpPr>
        <p:spPr>
          <a:xfrm>
            <a:off x="143129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56" name="Square"/>
          <p:cNvSpPr/>
          <p:nvPr/>
        </p:nvSpPr>
        <p:spPr>
          <a:xfrm>
            <a:off x="151257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57" name="Square"/>
          <p:cNvSpPr/>
          <p:nvPr/>
        </p:nvSpPr>
        <p:spPr>
          <a:xfrm>
            <a:off x="159385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58" name="Square"/>
          <p:cNvSpPr/>
          <p:nvPr/>
        </p:nvSpPr>
        <p:spPr>
          <a:xfrm>
            <a:off x="167513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59" name="Square"/>
          <p:cNvSpPr/>
          <p:nvPr/>
        </p:nvSpPr>
        <p:spPr>
          <a:xfrm>
            <a:off x="175641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60" name="Square"/>
          <p:cNvSpPr/>
          <p:nvPr/>
        </p:nvSpPr>
        <p:spPr>
          <a:xfrm>
            <a:off x="183769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61" name="Square"/>
          <p:cNvSpPr/>
          <p:nvPr/>
        </p:nvSpPr>
        <p:spPr>
          <a:xfrm>
            <a:off x="191897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62" name="Square"/>
          <p:cNvSpPr/>
          <p:nvPr/>
        </p:nvSpPr>
        <p:spPr>
          <a:xfrm>
            <a:off x="200025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63" name="Square"/>
          <p:cNvSpPr/>
          <p:nvPr/>
        </p:nvSpPr>
        <p:spPr>
          <a:xfrm>
            <a:off x="3746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64" name="Square"/>
          <p:cNvSpPr/>
          <p:nvPr/>
        </p:nvSpPr>
        <p:spPr>
          <a:xfrm>
            <a:off x="45593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65" name="Square"/>
          <p:cNvSpPr/>
          <p:nvPr/>
        </p:nvSpPr>
        <p:spPr>
          <a:xfrm>
            <a:off x="53721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66" name="Square"/>
          <p:cNvSpPr/>
          <p:nvPr/>
        </p:nvSpPr>
        <p:spPr>
          <a:xfrm>
            <a:off x="61849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67" name="Square"/>
          <p:cNvSpPr/>
          <p:nvPr/>
        </p:nvSpPr>
        <p:spPr>
          <a:xfrm>
            <a:off x="69977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68" name="Square"/>
          <p:cNvSpPr/>
          <p:nvPr/>
        </p:nvSpPr>
        <p:spPr>
          <a:xfrm>
            <a:off x="7810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69" name="Square"/>
          <p:cNvSpPr/>
          <p:nvPr/>
        </p:nvSpPr>
        <p:spPr>
          <a:xfrm>
            <a:off x="86233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70" name="Square"/>
          <p:cNvSpPr/>
          <p:nvPr/>
        </p:nvSpPr>
        <p:spPr>
          <a:xfrm>
            <a:off x="94361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71" name="Square"/>
          <p:cNvSpPr/>
          <p:nvPr/>
        </p:nvSpPr>
        <p:spPr>
          <a:xfrm>
            <a:off x="102489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72" name="Square"/>
          <p:cNvSpPr/>
          <p:nvPr/>
        </p:nvSpPr>
        <p:spPr>
          <a:xfrm>
            <a:off x="110617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73" name="Square"/>
          <p:cNvSpPr/>
          <p:nvPr/>
        </p:nvSpPr>
        <p:spPr>
          <a:xfrm>
            <a:off x="11874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74" name="Square"/>
          <p:cNvSpPr/>
          <p:nvPr/>
        </p:nvSpPr>
        <p:spPr>
          <a:xfrm>
            <a:off x="126873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75" name="Square"/>
          <p:cNvSpPr/>
          <p:nvPr/>
        </p:nvSpPr>
        <p:spPr>
          <a:xfrm>
            <a:off x="135001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76" name="Square"/>
          <p:cNvSpPr/>
          <p:nvPr/>
        </p:nvSpPr>
        <p:spPr>
          <a:xfrm>
            <a:off x="143129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77" name="Square"/>
          <p:cNvSpPr/>
          <p:nvPr/>
        </p:nvSpPr>
        <p:spPr>
          <a:xfrm>
            <a:off x="151257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78" name="Square"/>
          <p:cNvSpPr/>
          <p:nvPr/>
        </p:nvSpPr>
        <p:spPr>
          <a:xfrm>
            <a:off x="15938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79" name="Square"/>
          <p:cNvSpPr/>
          <p:nvPr/>
        </p:nvSpPr>
        <p:spPr>
          <a:xfrm>
            <a:off x="167513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80" name="Square"/>
          <p:cNvSpPr/>
          <p:nvPr/>
        </p:nvSpPr>
        <p:spPr>
          <a:xfrm>
            <a:off x="175641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81" name="Square"/>
          <p:cNvSpPr/>
          <p:nvPr/>
        </p:nvSpPr>
        <p:spPr>
          <a:xfrm>
            <a:off x="183769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82" name="Square"/>
          <p:cNvSpPr/>
          <p:nvPr/>
        </p:nvSpPr>
        <p:spPr>
          <a:xfrm>
            <a:off x="191897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83" name="Square"/>
          <p:cNvSpPr/>
          <p:nvPr/>
        </p:nvSpPr>
        <p:spPr>
          <a:xfrm>
            <a:off x="20002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84" name="Square"/>
          <p:cNvSpPr/>
          <p:nvPr/>
        </p:nvSpPr>
        <p:spPr>
          <a:xfrm>
            <a:off x="37465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85" name="Square"/>
          <p:cNvSpPr/>
          <p:nvPr/>
        </p:nvSpPr>
        <p:spPr>
          <a:xfrm>
            <a:off x="45593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86" name="Square"/>
          <p:cNvSpPr/>
          <p:nvPr/>
        </p:nvSpPr>
        <p:spPr>
          <a:xfrm>
            <a:off x="53721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87" name="Square"/>
          <p:cNvSpPr/>
          <p:nvPr/>
        </p:nvSpPr>
        <p:spPr>
          <a:xfrm>
            <a:off x="61849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88" name="Square"/>
          <p:cNvSpPr/>
          <p:nvPr/>
        </p:nvSpPr>
        <p:spPr>
          <a:xfrm>
            <a:off x="69977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89" name="Square"/>
          <p:cNvSpPr/>
          <p:nvPr/>
        </p:nvSpPr>
        <p:spPr>
          <a:xfrm>
            <a:off x="78105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90" name="Square"/>
          <p:cNvSpPr/>
          <p:nvPr/>
        </p:nvSpPr>
        <p:spPr>
          <a:xfrm>
            <a:off x="86233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91" name="Square"/>
          <p:cNvSpPr/>
          <p:nvPr/>
        </p:nvSpPr>
        <p:spPr>
          <a:xfrm>
            <a:off x="94361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92" name="Square"/>
          <p:cNvSpPr/>
          <p:nvPr/>
        </p:nvSpPr>
        <p:spPr>
          <a:xfrm>
            <a:off x="102489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93" name="Square"/>
          <p:cNvSpPr/>
          <p:nvPr/>
        </p:nvSpPr>
        <p:spPr>
          <a:xfrm>
            <a:off x="110617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94" name="Square"/>
          <p:cNvSpPr/>
          <p:nvPr/>
        </p:nvSpPr>
        <p:spPr>
          <a:xfrm>
            <a:off x="118745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95" name="Square"/>
          <p:cNvSpPr/>
          <p:nvPr/>
        </p:nvSpPr>
        <p:spPr>
          <a:xfrm>
            <a:off x="126873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96" name="Square"/>
          <p:cNvSpPr/>
          <p:nvPr/>
        </p:nvSpPr>
        <p:spPr>
          <a:xfrm>
            <a:off x="135001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97" name="Square"/>
          <p:cNvSpPr/>
          <p:nvPr/>
        </p:nvSpPr>
        <p:spPr>
          <a:xfrm>
            <a:off x="143129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98" name="Square"/>
          <p:cNvSpPr/>
          <p:nvPr/>
        </p:nvSpPr>
        <p:spPr>
          <a:xfrm>
            <a:off x="151257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99" name="Square"/>
          <p:cNvSpPr/>
          <p:nvPr/>
        </p:nvSpPr>
        <p:spPr>
          <a:xfrm>
            <a:off x="159385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00" name="Square"/>
          <p:cNvSpPr/>
          <p:nvPr/>
        </p:nvSpPr>
        <p:spPr>
          <a:xfrm>
            <a:off x="167513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01" name="Square"/>
          <p:cNvSpPr/>
          <p:nvPr/>
        </p:nvSpPr>
        <p:spPr>
          <a:xfrm>
            <a:off x="175641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02" name="Square"/>
          <p:cNvSpPr/>
          <p:nvPr/>
        </p:nvSpPr>
        <p:spPr>
          <a:xfrm>
            <a:off x="183769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03" name="Square"/>
          <p:cNvSpPr/>
          <p:nvPr/>
        </p:nvSpPr>
        <p:spPr>
          <a:xfrm>
            <a:off x="191897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04" name="Square"/>
          <p:cNvSpPr/>
          <p:nvPr/>
        </p:nvSpPr>
        <p:spPr>
          <a:xfrm>
            <a:off x="200025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05" name="Square"/>
          <p:cNvSpPr/>
          <p:nvPr/>
        </p:nvSpPr>
        <p:spPr>
          <a:xfrm>
            <a:off x="3746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06" name="Square"/>
          <p:cNvSpPr/>
          <p:nvPr/>
        </p:nvSpPr>
        <p:spPr>
          <a:xfrm>
            <a:off x="45593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07" name="Square"/>
          <p:cNvSpPr/>
          <p:nvPr/>
        </p:nvSpPr>
        <p:spPr>
          <a:xfrm>
            <a:off x="53721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08" name="Square"/>
          <p:cNvSpPr/>
          <p:nvPr/>
        </p:nvSpPr>
        <p:spPr>
          <a:xfrm>
            <a:off x="61849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09" name="Square"/>
          <p:cNvSpPr/>
          <p:nvPr/>
        </p:nvSpPr>
        <p:spPr>
          <a:xfrm>
            <a:off x="69977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10" name="Square"/>
          <p:cNvSpPr/>
          <p:nvPr/>
        </p:nvSpPr>
        <p:spPr>
          <a:xfrm>
            <a:off x="7810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11" name="Square"/>
          <p:cNvSpPr/>
          <p:nvPr/>
        </p:nvSpPr>
        <p:spPr>
          <a:xfrm>
            <a:off x="86233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12" name="Square"/>
          <p:cNvSpPr/>
          <p:nvPr/>
        </p:nvSpPr>
        <p:spPr>
          <a:xfrm>
            <a:off x="94361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13" name="Square"/>
          <p:cNvSpPr/>
          <p:nvPr/>
        </p:nvSpPr>
        <p:spPr>
          <a:xfrm>
            <a:off x="102489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14" name="Square"/>
          <p:cNvSpPr/>
          <p:nvPr/>
        </p:nvSpPr>
        <p:spPr>
          <a:xfrm>
            <a:off x="110617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15" name="Square"/>
          <p:cNvSpPr/>
          <p:nvPr/>
        </p:nvSpPr>
        <p:spPr>
          <a:xfrm>
            <a:off x="11874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16" name="Square"/>
          <p:cNvSpPr/>
          <p:nvPr/>
        </p:nvSpPr>
        <p:spPr>
          <a:xfrm>
            <a:off x="126873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17" name="Square"/>
          <p:cNvSpPr/>
          <p:nvPr/>
        </p:nvSpPr>
        <p:spPr>
          <a:xfrm>
            <a:off x="135001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18" name="Square"/>
          <p:cNvSpPr/>
          <p:nvPr/>
        </p:nvSpPr>
        <p:spPr>
          <a:xfrm>
            <a:off x="143129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19" name="Square"/>
          <p:cNvSpPr/>
          <p:nvPr/>
        </p:nvSpPr>
        <p:spPr>
          <a:xfrm>
            <a:off x="151257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20" name="Square"/>
          <p:cNvSpPr/>
          <p:nvPr/>
        </p:nvSpPr>
        <p:spPr>
          <a:xfrm>
            <a:off x="15938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21" name="Square"/>
          <p:cNvSpPr/>
          <p:nvPr/>
        </p:nvSpPr>
        <p:spPr>
          <a:xfrm>
            <a:off x="167513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22" name="Square"/>
          <p:cNvSpPr/>
          <p:nvPr/>
        </p:nvSpPr>
        <p:spPr>
          <a:xfrm>
            <a:off x="175641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23" name="Square"/>
          <p:cNvSpPr/>
          <p:nvPr/>
        </p:nvSpPr>
        <p:spPr>
          <a:xfrm>
            <a:off x="183769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24" name="Square"/>
          <p:cNvSpPr/>
          <p:nvPr/>
        </p:nvSpPr>
        <p:spPr>
          <a:xfrm>
            <a:off x="191897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25" name="Square"/>
          <p:cNvSpPr/>
          <p:nvPr/>
        </p:nvSpPr>
        <p:spPr>
          <a:xfrm>
            <a:off x="20002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26" name="Square"/>
          <p:cNvSpPr/>
          <p:nvPr/>
        </p:nvSpPr>
        <p:spPr>
          <a:xfrm>
            <a:off x="37465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27" name="Square"/>
          <p:cNvSpPr/>
          <p:nvPr/>
        </p:nvSpPr>
        <p:spPr>
          <a:xfrm>
            <a:off x="45593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28" name="Square"/>
          <p:cNvSpPr/>
          <p:nvPr/>
        </p:nvSpPr>
        <p:spPr>
          <a:xfrm>
            <a:off x="53721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29" name="Square"/>
          <p:cNvSpPr/>
          <p:nvPr/>
        </p:nvSpPr>
        <p:spPr>
          <a:xfrm>
            <a:off x="61849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30" name="Square"/>
          <p:cNvSpPr/>
          <p:nvPr/>
        </p:nvSpPr>
        <p:spPr>
          <a:xfrm>
            <a:off x="69977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31" name="Square"/>
          <p:cNvSpPr/>
          <p:nvPr/>
        </p:nvSpPr>
        <p:spPr>
          <a:xfrm>
            <a:off x="78105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32" name="Square"/>
          <p:cNvSpPr/>
          <p:nvPr/>
        </p:nvSpPr>
        <p:spPr>
          <a:xfrm>
            <a:off x="86233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33" name="Square"/>
          <p:cNvSpPr/>
          <p:nvPr/>
        </p:nvSpPr>
        <p:spPr>
          <a:xfrm>
            <a:off x="94361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34" name="Square"/>
          <p:cNvSpPr/>
          <p:nvPr/>
        </p:nvSpPr>
        <p:spPr>
          <a:xfrm>
            <a:off x="102489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35" name="Square"/>
          <p:cNvSpPr/>
          <p:nvPr/>
        </p:nvSpPr>
        <p:spPr>
          <a:xfrm>
            <a:off x="110617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36" name="Square"/>
          <p:cNvSpPr/>
          <p:nvPr/>
        </p:nvSpPr>
        <p:spPr>
          <a:xfrm>
            <a:off x="118745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37" name="Square"/>
          <p:cNvSpPr/>
          <p:nvPr/>
        </p:nvSpPr>
        <p:spPr>
          <a:xfrm>
            <a:off x="126873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38" name="Square"/>
          <p:cNvSpPr/>
          <p:nvPr/>
        </p:nvSpPr>
        <p:spPr>
          <a:xfrm>
            <a:off x="135001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39" name="Square"/>
          <p:cNvSpPr/>
          <p:nvPr/>
        </p:nvSpPr>
        <p:spPr>
          <a:xfrm>
            <a:off x="143129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40" name="Square"/>
          <p:cNvSpPr/>
          <p:nvPr/>
        </p:nvSpPr>
        <p:spPr>
          <a:xfrm>
            <a:off x="151257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41" name="Square"/>
          <p:cNvSpPr/>
          <p:nvPr/>
        </p:nvSpPr>
        <p:spPr>
          <a:xfrm>
            <a:off x="159385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42" name="Square"/>
          <p:cNvSpPr/>
          <p:nvPr/>
        </p:nvSpPr>
        <p:spPr>
          <a:xfrm>
            <a:off x="167513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43" name="Square"/>
          <p:cNvSpPr/>
          <p:nvPr/>
        </p:nvSpPr>
        <p:spPr>
          <a:xfrm>
            <a:off x="175641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44" name="Square"/>
          <p:cNvSpPr/>
          <p:nvPr/>
        </p:nvSpPr>
        <p:spPr>
          <a:xfrm>
            <a:off x="183769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45" name="Square"/>
          <p:cNvSpPr/>
          <p:nvPr/>
        </p:nvSpPr>
        <p:spPr>
          <a:xfrm>
            <a:off x="191897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46" name="Square"/>
          <p:cNvSpPr/>
          <p:nvPr/>
        </p:nvSpPr>
        <p:spPr>
          <a:xfrm>
            <a:off x="200025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47" name="Square"/>
          <p:cNvSpPr/>
          <p:nvPr/>
        </p:nvSpPr>
        <p:spPr>
          <a:xfrm>
            <a:off x="3746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48" name="Square"/>
          <p:cNvSpPr/>
          <p:nvPr/>
        </p:nvSpPr>
        <p:spPr>
          <a:xfrm>
            <a:off x="45593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49" name="Square"/>
          <p:cNvSpPr/>
          <p:nvPr/>
        </p:nvSpPr>
        <p:spPr>
          <a:xfrm>
            <a:off x="53721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50" name="Square"/>
          <p:cNvSpPr/>
          <p:nvPr/>
        </p:nvSpPr>
        <p:spPr>
          <a:xfrm>
            <a:off x="61849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51" name="Square"/>
          <p:cNvSpPr/>
          <p:nvPr/>
        </p:nvSpPr>
        <p:spPr>
          <a:xfrm>
            <a:off x="69977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52" name="Square"/>
          <p:cNvSpPr/>
          <p:nvPr/>
        </p:nvSpPr>
        <p:spPr>
          <a:xfrm>
            <a:off x="7810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53" name="Square"/>
          <p:cNvSpPr/>
          <p:nvPr/>
        </p:nvSpPr>
        <p:spPr>
          <a:xfrm>
            <a:off x="86233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54" name="Square"/>
          <p:cNvSpPr/>
          <p:nvPr/>
        </p:nvSpPr>
        <p:spPr>
          <a:xfrm>
            <a:off x="94361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55" name="Square"/>
          <p:cNvSpPr/>
          <p:nvPr/>
        </p:nvSpPr>
        <p:spPr>
          <a:xfrm>
            <a:off x="102489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56" name="Square"/>
          <p:cNvSpPr/>
          <p:nvPr/>
        </p:nvSpPr>
        <p:spPr>
          <a:xfrm>
            <a:off x="110617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57" name="Square"/>
          <p:cNvSpPr/>
          <p:nvPr/>
        </p:nvSpPr>
        <p:spPr>
          <a:xfrm>
            <a:off x="11874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58" name="Square"/>
          <p:cNvSpPr/>
          <p:nvPr/>
        </p:nvSpPr>
        <p:spPr>
          <a:xfrm>
            <a:off x="126873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59" name="Square"/>
          <p:cNvSpPr/>
          <p:nvPr/>
        </p:nvSpPr>
        <p:spPr>
          <a:xfrm>
            <a:off x="135001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60" name="Square"/>
          <p:cNvSpPr/>
          <p:nvPr/>
        </p:nvSpPr>
        <p:spPr>
          <a:xfrm>
            <a:off x="143129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61" name="Square"/>
          <p:cNvSpPr/>
          <p:nvPr/>
        </p:nvSpPr>
        <p:spPr>
          <a:xfrm>
            <a:off x="151257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62" name="Square"/>
          <p:cNvSpPr/>
          <p:nvPr/>
        </p:nvSpPr>
        <p:spPr>
          <a:xfrm>
            <a:off x="15938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63" name="Square"/>
          <p:cNvSpPr/>
          <p:nvPr/>
        </p:nvSpPr>
        <p:spPr>
          <a:xfrm>
            <a:off x="167513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64" name="Square"/>
          <p:cNvSpPr/>
          <p:nvPr/>
        </p:nvSpPr>
        <p:spPr>
          <a:xfrm>
            <a:off x="175641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65" name="Square"/>
          <p:cNvSpPr/>
          <p:nvPr/>
        </p:nvSpPr>
        <p:spPr>
          <a:xfrm>
            <a:off x="183769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66" name="Square"/>
          <p:cNvSpPr/>
          <p:nvPr/>
        </p:nvSpPr>
        <p:spPr>
          <a:xfrm>
            <a:off x="191897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67" name="Square"/>
          <p:cNvSpPr/>
          <p:nvPr/>
        </p:nvSpPr>
        <p:spPr>
          <a:xfrm>
            <a:off x="20002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68" name="Square"/>
          <p:cNvSpPr/>
          <p:nvPr/>
        </p:nvSpPr>
        <p:spPr>
          <a:xfrm>
            <a:off x="37465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69" name="Square"/>
          <p:cNvSpPr/>
          <p:nvPr/>
        </p:nvSpPr>
        <p:spPr>
          <a:xfrm>
            <a:off x="45593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70" name="Square"/>
          <p:cNvSpPr/>
          <p:nvPr/>
        </p:nvSpPr>
        <p:spPr>
          <a:xfrm>
            <a:off x="53721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71" name="Square"/>
          <p:cNvSpPr/>
          <p:nvPr/>
        </p:nvSpPr>
        <p:spPr>
          <a:xfrm>
            <a:off x="61849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72" name="Square"/>
          <p:cNvSpPr/>
          <p:nvPr/>
        </p:nvSpPr>
        <p:spPr>
          <a:xfrm>
            <a:off x="69977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73" name="Square"/>
          <p:cNvSpPr/>
          <p:nvPr/>
        </p:nvSpPr>
        <p:spPr>
          <a:xfrm>
            <a:off x="78105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74" name="Square"/>
          <p:cNvSpPr/>
          <p:nvPr/>
        </p:nvSpPr>
        <p:spPr>
          <a:xfrm>
            <a:off x="86233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75" name="Square"/>
          <p:cNvSpPr/>
          <p:nvPr/>
        </p:nvSpPr>
        <p:spPr>
          <a:xfrm>
            <a:off x="94361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76" name="Square"/>
          <p:cNvSpPr/>
          <p:nvPr/>
        </p:nvSpPr>
        <p:spPr>
          <a:xfrm>
            <a:off x="102489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77" name="Square"/>
          <p:cNvSpPr/>
          <p:nvPr/>
        </p:nvSpPr>
        <p:spPr>
          <a:xfrm>
            <a:off x="110617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78" name="Square"/>
          <p:cNvSpPr/>
          <p:nvPr/>
        </p:nvSpPr>
        <p:spPr>
          <a:xfrm>
            <a:off x="118745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79" name="Square"/>
          <p:cNvSpPr/>
          <p:nvPr/>
        </p:nvSpPr>
        <p:spPr>
          <a:xfrm>
            <a:off x="126873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80" name="Square"/>
          <p:cNvSpPr/>
          <p:nvPr/>
        </p:nvSpPr>
        <p:spPr>
          <a:xfrm>
            <a:off x="135001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81" name="Square"/>
          <p:cNvSpPr/>
          <p:nvPr/>
        </p:nvSpPr>
        <p:spPr>
          <a:xfrm>
            <a:off x="143129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82" name="Square"/>
          <p:cNvSpPr/>
          <p:nvPr/>
        </p:nvSpPr>
        <p:spPr>
          <a:xfrm>
            <a:off x="151257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83" name="Square"/>
          <p:cNvSpPr/>
          <p:nvPr/>
        </p:nvSpPr>
        <p:spPr>
          <a:xfrm>
            <a:off x="159385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84" name="Square"/>
          <p:cNvSpPr/>
          <p:nvPr/>
        </p:nvSpPr>
        <p:spPr>
          <a:xfrm>
            <a:off x="167513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85" name="Square"/>
          <p:cNvSpPr/>
          <p:nvPr/>
        </p:nvSpPr>
        <p:spPr>
          <a:xfrm>
            <a:off x="175641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86" name="Square"/>
          <p:cNvSpPr/>
          <p:nvPr/>
        </p:nvSpPr>
        <p:spPr>
          <a:xfrm>
            <a:off x="183769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87" name="Square"/>
          <p:cNvSpPr/>
          <p:nvPr/>
        </p:nvSpPr>
        <p:spPr>
          <a:xfrm>
            <a:off x="191897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88" name="Square"/>
          <p:cNvSpPr/>
          <p:nvPr/>
        </p:nvSpPr>
        <p:spPr>
          <a:xfrm>
            <a:off x="200025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89" name="Square"/>
          <p:cNvSpPr/>
          <p:nvPr/>
        </p:nvSpPr>
        <p:spPr>
          <a:xfrm>
            <a:off x="3746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90" name="Square"/>
          <p:cNvSpPr/>
          <p:nvPr/>
        </p:nvSpPr>
        <p:spPr>
          <a:xfrm>
            <a:off x="45593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91" name="Square"/>
          <p:cNvSpPr/>
          <p:nvPr/>
        </p:nvSpPr>
        <p:spPr>
          <a:xfrm>
            <a:off x="53721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92" name="Square"/>
          <p:cNvSpPr/>
          <p:nvPr/>
        </p:nvSpPr>
        <p:spPr>
          <a:xfrm>
            <a:off x="61849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93" name="Square"/>
          <p:cNvSpPr/>
          <p:nvPr/>
        </p:nvSpPr>
        <p:spPr>
          <a:xfrm>
            <a:off x="69977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94" name="Square"/>
          <p:cNvSpPr/>
          <p:nvPr/>
        </p:nvSpPr>
        <p:spPr>
          <a:xfrm>
            <a:off x="7810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95" name="Square"/>
          <p:cNvSpPr/>
          <p:nvPr/>
        </p:nvSpPr>
        <p:spPr>
          <a:xfrm>
            <a:off x="86233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96" name="Square"/>
          <p:cNvSpPr/>
          <p:nvPr/>
        </p:nvSpPr>
        <p:spPr>
          <a:xfrm>
            <a:off x="94361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97" name="Square"/>
          <p:cNvSpPr/>
          <p:nvPr/>
        </p:nvSpPr>
        <p:spPr>
          <a:xfrm>
            <a:off x="102489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98" name="Square"/>
          <p:cNvSpPr/>
          <p:nvPr/>
        </p:nvSpPr>
        <p:spPr>
          <a:xfrm>
            <a:off x="110617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599" name="Square"/>
          <p:cNvSpPr/>
          <p:nvPr/>
        </p:nvSpPr>
        <p:spPr>
          <a:xfrm>
            <a:off x="11874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00" name="Square"/>
          <p:cNvSpPr/>
          <p:nvPr/>
        </p:nvSpPr>
        <p:spPr>
          <a:xfrm>
            <a:off x="126873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01" name="Square"/>
          <p:cNvSpPr/>
          <p:nvPr/>
        </p:nvSpPr>
        <p:spPr>
          <a:xfrm>
            <a:off x="135001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02" name="Square"/>
          <p:cNvSpPr/>
          <p:nvPr/>
        </p:nvSpPr>
        <p:spPr>
          <a:xfrm>
            <a:off x="143129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03" name="Square"/>
          <p:cNvSpPr/>
          <p:nvPr/>
        </p:nvSpPr>
        <p:spPr>
          <a:xfrm>
            <a:off x="151257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04" name="Square"/>
          <p:cNvSpPr/>
          <p:nvPr/>
        </p:nvSpPr>
        <p:spPr>
          <a:xfrm>
            <a:off x="15938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05" name="Square"/>
          <p:cNvSpPr/>
          <p:nvPr/>
        </p:nvSpPr>
        <p:spPr>
          <a:xfrm>
            <a:off x="167513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06" name="Square"/>
          <p:cNvSpPr/>
          <p:nvPr/>
        </p:nvSpPr>
        <p:spPr>
          <a:xfrm>
            <a:off x="175641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07" name="Square"/>
          <p:cNvSpPr/>
          <p:nvPr/>
        </p:nvSpPr>
        <p:spPr>
          <a:xfrm>
            <a:off x="183769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08" name="Square"/>
          <p:cNvSpPr/>
          <p:nvPr/>
        </p:nvSpPr>
        <p:spPr>
          <a:xfrm>
            <a:off x="191897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09" name="Square"/>
          <p:cNvSpPr/>
          <p:nvPr/>
        </p:nvSpPr>
        <p:spPr>
          <a:xfrm>
            <a:off x="20002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10" name="Arrow"/>
          <p:cNvSpPr/>
          <p:nvPr/>
        </p:nvSpPr>
        <p:spPr>
          <a:xfrm>
            <a:off x="2006600" y="4800600"/>
            <a:ext cx="1270000" cy="635000"/>
          </a:xfrm>
          <a:prstGeom prst="rightArrow">
            <a:avLst>
              <a:gd name="adj1" fmla="val 32000"/>
              <a:gd name="adj2" fmla="val 128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611" name="Arrow"/>
          <p:cNvSpPr/>
          <p:nvPr/>
        </p:nvSpPr>
        <p:spPr>
          <a:xfrm>
            <a:off x="21082000" y="11709400"/>
            <a:ext cx="1270000" cy="635000"/>
          </a:xfrm>
          <a:prstGeom prst="rightArrow">
            <a:avLst>
              <a:gd name="adj1" fmla="val 32000"/>
              <a:gd name="adj2" fmla="val 128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图的分类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图的分类</a:t>
            </a:r>
          </a:p>
        </p:txBody>
      </p:sp>
      <p:sp>
        <p:nvSpPr>
          <p:cNvPr id="145" name="无向图（Undirected Graph）…"/>
          <p:cNvSpPr/>
          <p:nvPr/>
        </p:nvSpPr>
        <p:spPr>
          <a:xfrm>
            <a:off x="13304918" y="6489699"/>
            <a:ext cx="10194767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solidFill>
                  <a:srgbClr val="CA495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无向图（Undirected Graph）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有向图（Directed Graph）</a:t>
            </a:r>
          </a:p>
        </p:txBody>
      </p:sp>
      <p:pic>
        <p:nvPicPr>
          <p:cNvPr id="146" name="pasted-image.jpg" descr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4150" y="4305894"/>
            <a:ext cx="11177570" cy="8358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迷宫生成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迷宫生成</a:t>
            </a:r>
          </a:p>
        </p:txBody>
      </p:sp>
      <p:sp>
        <p:nvSpPr>
          <p:cNvPr id="2614" name="Square"/>
          <p:cNvSpPr/>
          <p:nvPr/>
        </p:nvSpPr>
        <p:spPr>
          <a:xfrm>
            <a:off x="3746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15" name="Square"/>
          <p:cNvSpPr/>
          <p:nvPr/>
        </p:nvSpPr>
        <p:spPr>
          <a:xfrm>
            <a:off x="45593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16" name="Square"/>
          <p:cNvSpPr/>
          <p:nvPr/>
        </p:nvSpPr>
        <p:spPr>
          <a:xfrm>
            <a:off x="53721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17" name="Square"/>
          <p:cNvSpPr/>
          <p:nvPr/>
        </p:nvSpPr>
        <p:spPr>
          <a:xfrm>
            <a:off x="61849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18" name="Square"/>
          <p:cNvSpPr/>
          <p:nvPr/>
        </p:nvSpPr>
        <p:spPr>
          <a:xfrm>
            <a:off x="69977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19" name="Square"/>
          <p:cNvSpPr/>
          <p:nvPr/>
        </p:nvSpPr>
        <p:spPr>
          <a:xfrm>
            <a:off x="7810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20" name="Square"/>
          <p:cNvSpPr/>
          <p:nvPr/>
        </p:nvSpPr>
        <p:spPr>
          <a:xfrm>
            <a:off x="86233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21" name="Square"/>
          <p:cNvSpPr/>
          <p:nvPr/>
        </p:nvSpPr>
        <p:spPr>
          <a:xfrm>
            <a:off x="94361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22" name="Square"/>
          <p:cNvSpPr/>
          <p:nvPr/>
        </p:nvSpPr>
        <p:spPr>
          <a:xfrm>
            <a:off x="102489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23" name="Square"/>
          <p:cNvSpPr/>
          <p:nvPr/>
        </p:nvSpPr>
        <p:spPr>
          <a:xfrm>
            <a:off x="110617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24" name="Square"/>
          <p:cNvSpPr/>
          <p:nvPr/>
        </p:nvSpPr>
        <p:spPr>
          <a:xfrm>
            <a:off x="11874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25" name="Square"/>
          <p:cNvSpPr/>
          <p:nvPr/>
        </p:nvSpPr>
        <p:spPr>
          <a:xfrm>
            <a:off x="126873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26" name="Square"/>
          <p:cNvSpPr/>
          <p:nvPr/>
        </p:nvSpPr>
        <p:spPr>
          <a:xfrm>
            <a:off x="135001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27" name="Square"/>
          <p:cNvSpPr/>
          <p:nvPr/>
        </p:nvSpPr>
        <p:spPr>
          <a:xfrm>
            <a:off x="143129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28" name="Square"/>
          <p:cNvSpPr/>
          <p:nvPr/>
        </p:nvSpPr>
        <p:spPr>
          <a:xfrm>
            <a:off x="151257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29" name="Square"/>
          <p:cNvSpPr/>
          <p:nvPr/>
        </p:nvSpPr>
        <p:spPr>
          <a:xfrm>
            <a:off x="15938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30" name="Square"/>
          <p:cNvSpPr/>
          <p:nvPr/>
        </p:nvSpPr>
        <p:spPr>
          <a:xfrm>
            <a:off x="167513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31" name="Square"/>
          <p:cNvSpPr/>
          <p:nvPr/>
        </p:nvSpPr>
        <p:spPr>
          <a:xfrm>
            <a:off x="175641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32" name="Square"/>
          <p:cNvSpPr/>
          <p:nvPr/>
        </p:nvSpPr>
        <p:spPr>
          <a:xfrm>
            <a:off x="183769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33" name="Square"/>
          <p:cNvSpPr/>
          <p:nvPr/>
        </p:nvSpPr>
        <p:spPr>
          <a:xfrm>
            <a:off x="191897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34" name="Square"/>
          <p:cNvSpPr/>
          <p:nvPr/>
        </p:nvSpPr>
        <p:spPr>
          <a:xfrm>
            <a:off x="20002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35" name="Square"/>
          <p:cNvSpPr/>
          <p:nvPr/>
        </p:nvSpPr>
        <p:spPr>
          <a:xfrm>
            <a:off x="37465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36" name="Square"/>
          <p:cNvSpPr/>
          <p:nvPr/>
        </p:nvSpPr>
        <p:spPr>
          <a:xfrm>
            <a:off x="45593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37" name="Square"/>
          <p:cNvSpPr/>
          <p:nvPr/>
        </p:nvSpPr>
        <p:spPr>
          <a:xfrm>
            <a:off x="53721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38" name="Square"/>
          <p:cNvSpPr/>
          <p:nvPr/>
        </p:nvSpPr>
        <p:spPr>
          <a:xfrm>
            <a:off x="61849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39" name="Square"/>
          <p:cNvSpPr/>
          <p:nvPr/>
        </p:nvSpPr>
        <p:spPr>
          <a:xfrm>
            <a:off x="69977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40" name="Square"/>
          <p:cNvSpPr/>
          <p:nvPr/>
        </p:nvSpPr>
        <p:spPr>
          <a:xfrm>
            <a:off x="78105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41" name="Square"/>
          <p:cNvSpPr/>
          <p:nvPr/>
        </p:nvSpPr>
        <p:spPr>
          <a:xfrm>
            <a:off x="86233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42" name="Square"/>
          <p:cNvSpPr/>
          <p:nvPr/>
        </p:nvSpPr>
        <p:spPr>
          <a:xfrm>
            <a:off x="94361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43" name="Square"/>
          <p:cNvSpPr/>
          <p:nvPr/>
        </p:nvSpPr>
        <p:spPr>
          <a:xfrm>
            <a:off x="102489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44" name="Square"/>
          <p:cNvSpPr/>
          <p:nvPr/>
        </p:nvSpPr>
        <p:spPr>
          <a:xfrm>
            <a:off x="110617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45" name="Square"/>
          <p:cNvSpPr/>
          <p:nvPr/>
        </p:nvSpPr>
        <p:spPr>
          <a:xfrm>
            <a:off x="118745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46" name="Square"/>
          <p:cNvSpPr/>
          <p:nvPr/>
        </p:nvSpPr>
        <p:spPr>
          <a:xfrm>
            <a:off x="126873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47" name="Square"/>
          <p:cNvSpPr/>
          <p:nvPr/>
        </p:nvSpPr>
        <p:spPr>
          <a:xfrm>
            <a:off x="135001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48" name="Square"/>
          <p:cNvSpPr/>
          <p:nvPr/>
        </p:nvSpPr>
        <p:spPr>
          <a:xfrm>
            <a:off x="143129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49" name="Square"/>
          <p:cNvSpPr/>
          <p:nvPr/>
        </p:nvSpPr>
        <p:spPr>
          <a:xfrm>
            <a:off x="151257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50" name="Square"/>
          <p:cNvSpPr/>
          <p:nvPr/>
        </p:nvSpPr>
        <p:spPr>
          <a:xfrm>
            <a:off x="159385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51" name="Square"/>
          <p:cNvSpPr/>
          <p:nvPr/>
        </p:nvSpPr>
        <p:spPr>
          <a:xfrm>
            <a:off x="167513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52" name="Square"/>
          <p:cNvSpPr/>
          <p:nvPr/>
        </p:nvSpPr>
        <p:spPr>
          <a:xfrm>
            <a:off x="175641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53" name="Square"/>
          <p:cNvSpPr/>
          <p:nvPr/>
        </p:nvSpPr>
        <p:spPr>
          <a:xfrm>
            <a:off x="183769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54" name="Square"/>
          <p:cNvSpPr/>
          <p:nvPr/>
        </p:nvSpPr>
        <p:spPr>
          <a:xfrm>
            <a:off x="191897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55" name="Square"/>
          <p:cNvSpPr/>
          <p:nvPr/>
        </p:nvSpPr>
        <p:spPr>
          <a:xfrm>
            <a:off x="200025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56" name="Square"/>
          <p:cNvSpPr/>
          <p:nvPr/>
        </p:nvSpPr>
        <p:spPr>
          <a:xfrm>
            <a:off x="3746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57" name="Square"/>
          <p:cNvSpPr/>
          <p:nvPr/>
        </p:nvSpPr>
        <p:spPr>
          <a:xfrm>
            <a:off x="45593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58" name="Square"/>
          <p:cNvSpPr/>
          <p:nvPr/>
        </p:nvSpPr>
        <p:spPr>
          <a:xfrm>
            <a:off x="53721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59" name="Square"/>
          <p:cNvSpPr/>
          <p:nvPr/>
        </p:nvSpPr>
        <p:spPr>
          <a:xfrm>
            <a:off x="61849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60" name="Square"/>
          <p:cNvSpPr/>
          <p:nvPr/>
        </p:nvSpPr>
        <p:spPr>
          <a:xfrm>
            <a:off x="69977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61" name="Square"/>
          <p:cNvSpPr/>
          <p:nvPr/>
        </p:nvSpPr>
        <p:spPr>
          <a:xfrm>
            <a:off x="7810500" y="5664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62" name="Square"/>
          <p:cNvSpPr/>
          <p:nvPr/>
        </p:nvSpPr>
        <p:spPr>
          <a:xfrm>
            <a:off x="86233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63" name="Square"/>
          <p:cNvSpPr/>
          <p:nvPr/>
        </p:nvSpPr>
        <p:spPr>
          <a:xfrm>
            <a:off x="94361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64" name="Square"/>
          <p:cNvSpPr/>
          <p:nvPr/>
        </p:nvSpPr>
        <p:spPr>
          <a:xfrm>
            <a:off x="102489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65" name="Square"/>
          <p:cNvSpPr/>
          <p:nvPr/>
        </p:nvSpPr>
        <p:spPr>
          <a:xfrm>
            <a:off x="110617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66" name="Square"/>
          <p:cNvSpPr/>
          <p:nvPr/>
        </p:nvSpPr>
        <p:spPr>
          <a:xfrm>
            <a:off x="11874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67" name="Square"/>
          <p:cNvSpPr/>
          <p:nvPr/>
        </p:nvSpPr>
        <p:spPr>
          <a:xfrm>
            <a:off x="126873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68" name="Square"/>
          <p:cNvSpPr/>
          <p:nvPr/>
        </p:nvSpPr>
        <p:spPr>
          <a:xfrm>
            <a:off x="135001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69" name="Square"/>
          <p:cNvSpPr/>
          <p:nvPr/>
        </p:nvSpPr>
        <p:spPr>
          <a:xfrm>
            <a:off x="143129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70" name="Square"/>
          <p:cNvSpPr/>
          <p:nvPr/>
        </p:nvSpPr>
        <p:spPr>
          <a:xfrm>
            <a:off x="151257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71" name="Square"/>
          <p:cNvSpPr/>
          <p:nvPr/>
        </p:nvSpPr>
        <p:spPr>
          <a:xfrm>
            <a:off x="15938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72" name="Square"/>
          <p:cNvSpPr/>
          <p:nvPr/>
        </p:nvSpPr>
        <p:spPr>
          <a:xfrm>
            <a:off x="167513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73" name="Square"/>
          <p:cNvSpPr/>
          <p:nvPr/>
        </p:nvSpPr>
        <p:spPr>
          <a:xfrm>
            <a:off x="175641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74" name="Square"/>
          <p:cNvSpPr/>
          <p:nvPr/>
        </p:nvSpPr>
        <p:spPr>
          <a:xfrm>
            <a:off x="183769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75" name="Square"/>
          <p:cNvSpPr/>
          <p:nvPr/>
        </p:nvSpPr>
        <p:spPr>
          <a:xfrm>
            <a:off x="191897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76" name="Square"/>
          <p:cNvSpPr/>
          <p:nvPr/>
        </p:nvSpPr>
        <p:spPr>
          <a:xfrm>
            <a:off x="20002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77" name="Square"/>
          <p:cNvSpPr/>
          <p:nvPr/>
        </p:nvSpPr>
        <p:spPr>
          <a:xfrm>
            <a:off x="37465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78" name="Square"/>
          <p:cNvSpPr/>
          <p:nvPr/>
        </p:nvSpPr>
        <p:spPr>
          <a:xfrm>
            <a:off x="45593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79" name="Square"/>
          <p:cNvSpPr/>
          <p:nvPr/>
        </p:nvSpPr>
        <p:spPr>
          <a:xfrm>
            <a:off x="53721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80" name="Square"/>
          <p:cNvSpPr/>
          <p:nvPr/>
        </p:nvSpPr>
        <p:spPr>
          <a:xfrm>
            <a:off x="61849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81" name="Square"/>
          <p:cNvSpPr/>
          <p:nvPr/>
        </p:nvSpPr>
        <p:spPr>
          <a:xfrm>
            <a:off x="69977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82" name="Square"/>
          <p:cNvSpPr/>
          <p:nvPr/>
        </p:nvSpPr>
        <p:spPr>
          <a:xfrm>
            <a:off x="78105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83" name="Square"/>
          <p:cNvSpPr/>
          <p:nvPr/>
        </p:nvSpPr>
        <p:spPr>
          <a:xfrm>
            <a:off x="86233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84" name="Square"/>
          <p:cNvSpPr/>
          <p:nvPr/>
        </p:nvSpPr>
        <p:spPr>
          <a:xfrm>
            <a:off x="94361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85" name="Square"/>
          <p:cNvSpPr/>
          <p:nvPr/>
        </p:nvSpPr>
        <p:spPr>
          <a:xfrm>
            <a:off x="102489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86" name="Square"/>
          <p:cNvSpPr/>
          <p:nvPr/>
        </p:nvSpPr>
        <p:spPr>
          <a:xfrm>
            <a:off x="110617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87" name="Square"/>
          <p:cNvSpPr/>
          <p:nvPr/>
        </p:nvSpPr>
        <p:spPr>
          <a:xfrm>
            <a:off x="118745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88" name="Square"/>
          <p:cNvSpPr/>
          <p:nvPr/>
        </p:nvSpPr>
        <p:spPr>
          <a:xfrm>
            <a:off x="126873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89" name="Square"/>
          <p:cNvSpPr/>
          <p:nvPr/>
        </p:nvSpPr>
        <p:spPr>
          <a:xfrm>
            <a:off x="135001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90" name="Square"/>
          <p:cNvSpPr/>
          <p:nvPr/>
        </p:nvSpPr>
        <p:spPr>
          <a:xfrm>
            <a:off x="143129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91" name="Square"/>
          <p:cNvSpPr/>
          <p:nvPr/>
        </p:nvSpPr>
        <p:spPr>
          <a:xfrm>
            <a:off x="151257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92" name="Square"/>
          <p:cNvSpPr/>
          <p:nvPr/>
        </p:nvSpPr>
        <p:spPr>
          <a:xfrm>
            <a:off x="159385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93" name="Square"/>
          <p:cNvSpPr/>
          <p:nvPr/>
        </p:nvSpPr>
        <p:spPr>
          <a:xfrm>
            <a:off x="167513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94" name="Square"/>
          <p:cNvSpPr/>
          <p:nvPr/>
        </p:nvSpPr>
        <p:spPr>
          <a:xfrm>
            <a:off x="175641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95" name="Square"/>
          <p:cNvSpPr/>
          <p:nvPr/>
        </p:nvSpPr>
        <p:spPr>
          <a:xfrm>
            <a:off x="183769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96" name="Square"/>
          <p:cNvSpPr/>
          <p:nvPr/>
        </p:nvSpPr>
        <p:spPr>
          <a:xfrm>
            <a:off x="191897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97" name="Square"/>
          <p:cNvSpPr/>
          <p:nvPr/>
        </p:nvSpPr>
        <p:spPr>
          <a:xfrm>
            <a:off x="200025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98" name="Square"/>
          <p:cNvSpPr/>
          <p:nvPr/>
        </p:nvSpPr>
        <p:spPr>
          <a:xfrm>
            <a:off x="3746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699" name="Square"/>
          <p:cNvSpPr/>
          <p:nvPr/>
        </p:nvSpPr>
        <p:spPr>
          <a:xfrm>
            <a:off x="45593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00" name="Square"/>
          <p:cNvSpPr/>
          <p:nvPr/>
        </p:nvSpPr>
        <p:spPr>
          <a:xfrm>
            <a:off x="53721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01" name="Square"/>
          <p:cNvSpPr/>
          <p:nvPr/>
        </p:nvSpPr>
        <p:spPr>
          <a:xfrm>
            <a:off x="61849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02" name="Square"/>
          <p:cNvSpPr/>
          <p:nvPr/>
        </p:nvSpPr>
        <p:spPr>
          <a:xfrm>
            <a:off x="69977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03" name="Square"/>
          <p:cNvSpPr/>
          <p:nvPr/>
        </p:nvSpPr>
        <p:spPr>
          <a:xfrm>
            <a:off x="7810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04" name="Square"/>
          <p:cNvSpPr/>
          <p:nvPr/>
        </p:nvSpPr>
        <p:spPr>
          <a:xfrm>
            <a:off x="86233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05" name="Square"/>
          <p:cNvSpPr/>
          <p:nvPr/>
        </p:nvSpPr>
        <p:spPr>
          <a:xfrm>
            <a:off x="94361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06" name="Square"/>
          <p:cNvSpPr/>
          <p:nvPr/>
        </p:nvSpPr>
        <p:spPr>
          <a:xfrm>
            <a:off x="102489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07" name="Square"/>
          <p:cNvSpPr/>
          <p:nvPr/>
        </p:nvSpPr>
        <p:spPr>
          <a:xfrm>
            <a:off x="110617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08" name="Square"/>
          <p:cNvSpPr/>
          <p:nvPr/>
        </p:nvSpPr>
        <p:spPr>
          <a:xfrm>
            <a:off x="11874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09" name="Square"/>
          <p:cNvSpPr/>
          <p:nvPr/>
        </p:nvSpPr>
        <p:spPr>
          <a:xfrm>
            <a:off x="126873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10" name="Square"/>
          <p:cNvSpPr/>
          <p:nvPr/>
        </p:nvSpPr>
        <p:spPr>
          <a:xfrm>
            <a:off x="135001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11" name="Square"/>
          <p:cNvSpPr/>
          <p:nvPr/>
        </p:nvSpPr>
        <p:spPr>
          <a:xfrm>
            <a:off x="143129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12" name="Square"/>
          <p:cNvSpPr/>
          <p:nvPr/>
        </p:nvSpPr>
        <p:spPr>
          <a:xfrm>
            <a:off x="151257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13" name="Square"/>
          <p:cNvSpPr/>
          <p:nvPr/>
        </p:nvSpPr>
        <p:spPr>
          <a:xfrm>
            <a:off x="15938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14" name="Square"/>
          <p:cNvSpPr/>
          <p:nvPr/>
        </p:nvSpPr>
        <p:spPr>
          <a:xfrm>
            <a:off x="167513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15" name="Square"/>
          <p:cNvSpPr/>
          <p:nvPr/>
        </p:nvSpPr>
        <p:spPr>
          <a:xfrm>
            <a:off x="175641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16" name="Square"/>
          <p:cNvSpPr/>
          <p:nvPr/>
        </p:nvSpPr>
        <p:spPr>
          <a:xfrm>
            <a:off x="183769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17" name="Square"/>
          <p:cNvSpPr/>
          <p:nvPr/>
        </p:nvSpPr>
        <p:spPr>
          <a:xfrm>
            <a:off x="191897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18" name="Square"/>
          <p:cNvSpPr/>
          <p:nvPr/>
        </p:nvSpPr>
        <p:spPr>
          <a:xfrm>
            <a:off x="20002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19" name="Square"/>
          <p:cNvSpPr/>
          <p:nvPr/>
        </p:nvSpPr>
        <p:spPr>
          <a:xfrm>
            <a:off x="37465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20" name="Square"/>
          <p:cNvSpPr/>
          <p:nvPr/>
        </p:nvSpPr>
        <p:spPr>
          <a:xfrm>
            <a:off x="45593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21" name="Square"/>
          <p:cNvSpPr/>
          <p:nvPr/>
        </p:nvSpPr>
        <p:spPr>
          <a:xfrm>
            <a:off x="53721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22" name="Square"/>
          <p:cNvSpPr/>
          <p:nvPr/>
        </p:nvSpPr>
        <p:spPr>
          <a:xfrm>
            <a:off x="61849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23" name="Square"/>
          <p:cNvSpPr/>
          <p:nvPr/>
        </p:nvSpPr>
        <p:spPr>
          <a:xfrm>
            <a:off x="69977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24" name="Square"/>
          <p:cNvSpPr/>
          <p:nvPr/>
        </p:nvSpPr>
        <p:spPr>
          <a:xfrm>
            <a:off x="78105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25" name="Square"/>
          <p:cNvSpPr/>
          <p:nvPr/>
        </p:nvSpPr>
        <p:spPr>
          <a:xfrm>
            <a:off x="86233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26" name="Square"/>
          <p:cNvSpPr/>
          <p:nvPr/>
        </p:nvSpPr>
        <p:spPr>
          <a:xfrm>
            <a:off x="94361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27" name="Square"/>
          <p:cNvSpPr/>
          <p:nvPr/>
        </p:nvSpPr>
        <p:spPr>
          <a:xfrm>
            <a:off x="102489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28" name="Square"/>
          <p:cNvSpPr/>
          <p:nvPr/>
        </p:nvSpPr>
        <p:spPr>
          <a:xfrm>
            <a:off x="110617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29" name="Square"/>
          <p:cNvSpPr/>
          <p:nvPr/>
        </p:nvSpPr>
        <p:spPr>
          <a:xfrm>
            <a:off x="118745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30" name="Square"/>
          <p:cNvSpPr/>
          <p:nvPr/>
        </p:nvSpPr>
        <p:spPr>
          <a:xfrm>
            <a:off x="126873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31" name="Square"/>
          <p:cNvSpPr/>
          <p:nvPr/>
        </p:nvSpPr>
        <p:spPr>
          <a:xfrm>
            <a:off x="135001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32" name="Square"/>
          <p:cNvSpPr/>
          <p:nvPr/>
        </p:nvSpPr>
        <p:spPr>
          <a:xfrm>
            <a:off x="143129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33" name="Square"/>
          <p:cNvSpPr/>
          <p:nvPr/>
        </p:nvSpPr>
        <p:spPr>
          <a:xfrm>
            <a:off x="151257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34" name="Square"/>
          <p:cNvSpPr/>
          <p:nvPr/>
        </p:nvSpPr>
        <p:spPr>
          <a:xfrm>
            <a:off x="159385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35" name="Square"/>
          <p:cNvSpPr/>
          <p:nvPr/>
        </p:nvSpPr>
        <p:spPr>
          <a:xfrm>
            <a:off x="167513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36" name="Square"/>
          <p:cNvSpPr/>
          <p:nvPr/>
        </p:nvSpPr>
        <p:spPr>
          <a:xfrm>
            <a:off x="175641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37" name="Square"/>
          <p:cNvSpPr/>
          <p:nvPr/>
        </p:nvSpPr>
        <p:spPr>
          <a:xfrm>
            <a:off x="183769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38" name="Square"/>
          <p:cNvSpPr/>
          <p:nvPr/>
        </p:nvSpPr>
        <p:spPr>
          <a:xfrm>
            <a:off x="191897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39" name="Square"/>
          <p:cNvSpPr/>
          <p:nvPr/>
        </p:nvSpPr>
        <p:spPr>
          <a:xfrm>
            <a:off x="200025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40" name="Square"/>
          <p:cNvSpPr/>
          <p:nvPr/>
        </p:nvSpPr>
        <p:spPr>
          <a:xfrm>
            <a:off x="3746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41" name="Square"/>
          <p:cNvSpPr/>
          <p:nvPr/>
        </p:nvSpPr>
        <p:spPr>
          <a:xfrm>
            <a:off x="45593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42" name="Square"/>
          <p:cNvSpPr/>
          <p:nvPr/>
        </p:nvSpPr>
        <p:spPr>
          <a:xfrm>
            <a:off x="53721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43" name="Square"/>
          <p:cNvSpPr/>
          <p:nvPr/>
        </p:nvSpPr>
        <p:spPr>
          <a:xfrm>
            <a:off x="61849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44" name="Square"/>
          <p:cNvSpPr/>
          <p:nvPr/>
        </p:nvSpPr>
        <p:spPr>
          <a:xfrm>
            <a:off x="69977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45" name="Square"/>
          <p:cNvSpPr/>
          <p:nvPr/>
        </p:nvSpPr>
        <p:spPr>
          <a:xfrm>
            <a:off x="7810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46" name="Square"/>
          <p:cNvSpPr/>
          <p:nvPr/>
        </p:nvSpPr>
        <p:spPr>
          <a:xfrm>
            <a:off x="86233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47" name="Square"/>
          <p:cNvSpPr/>
          <p:nvPr/>
        </p:nvSpPr>
        <p:spPr>
          <a:xfrm>
            <a:off x="94361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48" name="Square"/>
          <p:cNvSpPr/>
          <p:nvPr/>
        </p:nvSpPr>
        <p:spPr>
          <a:xfrm>
            <a:off x="102489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49" name="Square"/>
          <p:cNvSpPr/>
          <p:nvPr/>
        </p:nvSpPr>
        <p:spPr>
          <a:xfrm>
            <a:off x="110617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50" name="Square"/>
          <p:cNvSpPr/>
          <p:nvPr/>
        </p:nvSpPr>
        <p:spPr>
          <a:xfrm>
            <a:off x="11874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51" name="Square"/>
          <p:cNvSpPr/>
          <p:nvPr/>
        </p:nvSpPr>
        <p:spPr>
          <a:xfrm>
            <a:off x="126873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52" name="Square"/>
          <p:cNvSpPr/>
          <p:nvPr/>
        </p:nvSpPr>
        <p:spPr>
          <a:xfrm>
            <a:off x="135001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53" name="Square"/>
          <p:cNvSpPr/>
          <p:nvPr/>
        </p:nvSpPr>
        <p:spPr>
          <a:xfrm>
            <a:off x="143129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54" name="Square"/>
          <p:cNvSpPr/>
          <p:nvPr/>
        </p:nvSpPr>
        <p:spPr>
          <a:xfrm>
            <a:off x="151257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55" name="Square"/>
          <p:cNvSpPr/>
          <p:nvPr/>
        </p:nvSpPr>
        <p:spPr>
          <a:xfrm>
            <a:off x="15938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56" name="Square"/>
          <p:cNvSpPr/>
          <p:nvPr/>
        </p:nvSpPr>
        <p:spPr>
          <a:xfrm>
            <a:off x="167513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57" name="Square"/>
          <p:cNvSpPr/>
          <p:nvPr/>
        </p:nvSpPr>
        <p:spPr>
          <a:xfrm>
            <a:off x="175641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58" name="Square"/>
          <p:cNvSpPr/>
          <p:nvPr/>
        </p:nvSpPr>
        <p:spPr>
          <a:xfrm>
            <a:off x="183769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59" name="Square"/>
          <p:cNvSpPr/>
          <p:nvPr/>
        </p:nvSpPr>
        <p:spPr>
          <a:xfrm>
            <a:off x="191897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60" name="Square"/>
          <p:cNvSpPr/>
          <p:nvPr/>
        </p:nvSpPr>
        <p:spPr>
          <a:xfrm>
            <a:off x="20002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61" name="Square"/>
          <p:cNvSpPr/>
          <p:nvPr/>
        </p:nvSpPr>
        <p:spPr>
          <a:xfrm>
            <a:off x="37465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62" name="Square"/>
          <p:cNvSpPr/>
          <p:nvPr/>
        </p:nvSpPr>
        <p:spPr>
          <a:xfrm>
            <a:off x="45593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63" name="Square"/>
          <p:cNvSpPr/>
          <p:nvPr/>
        </p:nvSpPr>
        <p:spPr>
          <a:xfrm>
            <a:off x="53721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64" name="Square"/>
          <p:cNvSpPr/>
          <p:nvPr/>
        </p:nvSpPr>
        <p:spPr>
          <a:xfrm>
            <a:off x="61849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65" name="Square"/>
          <p:cNvSpPr/>
          <p:nvPr/>
        </p:nvSpPr>
        <p:spPr>
          <a:xfrm>
            <a:off x="69977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66" name="Square"/>
          <p:cNvSpPr/>
          <p:nvPr/>
        </p:nvSpPr>
        <p:spPr>
          <a:xfrm>
            <a:off x="78105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67" name="Square"/>
          <p:cNvSpPr/>
          <p:nvPr/>
        </p:nvSpPr>
        <p:spPr>
          <a:xfrm>
            <a:off x="86233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68" name="Square"/>
          <p:cNvSpPr/>
          <p:nvPr/>
        </p:nvSpPr>
        <p:spPr>
          <a:xfrm>
            <a:off x="94361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69" name="Square"/>
          <p:cNvSpPr/>
          <p:nvPr/>
        </p:nvSpPr>
        <p:spPr>
          <a:xfrm>
            <a:off x="102489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70" name="Square"/>
          <p:cNvSpPr/>
          <p:nvPr/>
        </p:nvSpPr>
        <p:spPr>
          <a:xfrm>
            <a:off x="110617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71" name="Square"/>
          <p:cNvSpPr/>
          <p:nvPr/>
        </p:nvSpPr>
        <p:spPr>
          <a:xfrm>
            <a:off x="118745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72" name="Square"/>
          <p:cNvSpPr/>
          <p:nvPr/>
        </p:nvSpPr>
        <p:spPr>
          <a:xfrm>
            <a:off x="126873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73" name="Square"/>
          <p:cNvSpPr/>
          <p:nvPr/>
        </p:nvSpPr>
        <p:spPr>
          <a:xfrm>
            <a:off x="135001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74" name="Square"/>
          <p:cNvSpPr/>
          <p:nvPr/>
        </p:nvSpPr>
        <p:spPr>
          <a:xfrm>
            <a:off x="143129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75" name="Square"/>
          <p:cNvSpPr/>
          <p:nvPr/>
        </p:nvSpPr>
        <p:spPr>
          <a:xfrm>
            <a:off x="151257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76" name="Square"/>
          <p:cNvSpPr/>
          <p:nvPr/>
        </p:nvSpPr>
        <p:spPr>
          <a:xfrm>
            <a:off x="159385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77" name="Square"/>
          <p:cNvSpPr/>
          <p:nvPr/>
        </p:nvSpPr>
        <p:spPr>
          <a:xfrm>
            <a:off x="167513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78" name="Square"/>
          <p:cNvSpPr/>
          <p:nvPr/>
        </p:nvSpPr>
        <p:spPr>
          <a:xfrm>
            <a:off x="175641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79" name="Square"/>
          <p:cNvSpPr/>
          <p:nvPr/>
        </p:nvSpPr>
        <p:spPr>
          <a:xfrm>
            <a:off x="183769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80" name="Square"/>
          <p:cNvSpPr/>
          <p:nvPr/>
        </p:nvSpPr>
        <p:spPr>
          <a:xfrm>
            <a:off x="191897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81" name="Square"/>
          <p:cNvSpPr/>
          <p:nvPr/>
        </p:nvSpPr>
        <p:spPr>
          <a:xfrm>
            <a:off x="200025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82" name="Square"/>
          <p:cNvSpPr/>
          <p:nvPr/>
        </p:nvSpPr>
        <p:spPr>
          <a:xfrm>
            <a:off x="3746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83" name="Square"/>
          <p:cNvSpPr/>
          <p:nvPr/>
        </p:nvSpPr>
        <p:spPr>
          <a:xfrm>
            <a:off x="45593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84" name="Square"/>
          <p:cNvSpPr/>
          <p:nvPr/>
        </p:nvSpPr>
        <p:spPr>
          <a:xfrm>
            <a:off x="53721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85" name="Square"/>
          <p:cNvSpPr/>
          <p:nvPr/>
        </p:nvSpPr>
        <p:spPr>
          <a:xfrm>
            <a:off x="61849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86" name="Square"/>
          <p:cNvSpPr/>
          <p:nvPr/>
        </p:nvSpPr>
        <p:spPr>
          <a:xfrm>
            <a:off x="69977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87" name="Square"/>
          <p:cNvSpPr/>
          <p:nvPr/>
        </p:nvSpPr>
        <p:spPr>
          <a:xfrm>
            <a:off x="7810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88" name="Square"/>
          <p:cNvSpPr/>
          <p:nvPr/>
        </p:nvSpPr>
        <p:spPr>
          <a:xfrm>
            <a:off x="86233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89" name="Square"/>
          <p:cNvSpPr/>
          <p:nvPr/>
        </p:nvSpPr>
        <p:spPr>
          <a:xfrm>
            <a:off x="94361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90" name="Square"/>
          <p:cNvSpPr/>
          <p:nvPr/>
        </p:nvSpPr>
        <p:spPr>
          <a:xfrm>
            <a:off x="102489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91" name="Square"/>
          <p:cNvSpPr/>
          <p:nvPr/>
        </p:nvSpPr>
        <p:spPr>
          <a:xfrm>
            <a:off x="110617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92" name="Square"/>
          <p:cNvSpPr/>
          <p:nvPr/>
        </p:nvSpPr>
        <p:spPr>
          <a:xfrm>
            <a:off x="11874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93" name="Square"/>
          <p:cNvSpPr/>
          <p:nvPr/>
        </p:nvSpPr>
        <p:spPr>
          <a:xfrm>
            <a:off x="126873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94" name="Square"/>
          <p:cNvSpPr/>
          <p:nvPr/>
        </p:nvSpPr>
        <p:spPr>
          <a:xfrm>
            <a:off x="135001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95" name="Square"/>
          <p:cNvSpPr/>
          <p:nvPr/>
        </p:nvSpPr>
        <p:spPr>
          <a:xfrm>
            <a:off x="143129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96" name="Square"/>
          <p:cNvSpPr/>
          <p:nvPr/>
        </p:nvSpPr>
        <p:spPr>
          <a:xfrm>
            <a:off x="151257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97" name="Square"/>
          <p:cNvSpPr/>
          <p:nvPr/>
        </p:nvSpPr>
        <p:spPr>
          <a:xfrm>
            <a:off x="15938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98" name="Square"/>
          <p:cNvSpPr/>
          <p:nvPr/>
        </p:nvSpPr>
        <p:spPr>
          <a:xfrm>
            <a:off x="167513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799" name="Square"/>
          <p:cNvSpPr/>
          <p:nvPr/>
        </p:nvSpPr>
        <p:spPr>
          <a:xfrm>
            <a:off x="175641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00" name="Square"/>
          <p:cNvSpPr/>
          <p:nvPr/>
        </p:nvSpPr>
        <p:spPr>
          <a:xfrm>
            <a:off x="183769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01" name="Square"/>
          <p:cNvSpPr/>
          <p:nvPr/>
        </p:nvSpPr>
        <p:spPr>
          <a:xfrm>
            <a:off x="191897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02" name="Square"/>
          <p:cNvSpPr/>
          <p:nvPr/>
        </p:nvSpPr>
        <p:spPr>
          <a:xfrm>
            <a:off x="20002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03" name="Square"/>
          <p:cNvSpPr/>
          <p:nvPr/>
        </p:nvSpPr>
        <p:spPr>
          <a:xfrm>
            <a:off x="37465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04" name="Square"/>
          <p:cNvSpPr/>
          <p:nvPr/>
        </p:nvSpPr>
        <p:spPr>
          <a:xfrm>
            <a:off x="45593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05" name="Square"/>
          <p:cNvSpPr/>
          <p:nvPr/>
        </p:nvSpPr>
        <p:spPr>
          <a:xfrm>
            <a:off x="53721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06" name="Square"/>
          <p:cNvSpPr/>
          <p:nvPr/>
        </p:nvSpPr>
        <p:spPr>
          <a:xfrm>
            <a:off x="61849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07" name="Square"/>
          <p:cNvSpPr/>
          <p:nvPr/>
        </p:nvSpPr>
        <p:spPr>
          <a:xfrm>
            <a:off x="69977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08" name="Square"/>
          <p:cNvSpPr/>
          <p:nvPr/>
        </p:nvSpPr>
        <p:spPr>
          <a:xfrm>
            <a:off x="78105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09" name="Square"/>
          <p:cNvSpPr/>
          <p:nvPr/>
        </p:nvSpPr>
        <p:spPr>
          <a:xfrm>
            <a:off x="86233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10" name="Square"/>
          <p:cNvSpPr/>
          <p:nvPr/>
        </p:nvSpPr>
        <p:spPr>
          <a:xfrm>
            <a:off x="94361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11" name="Square"/>
          <p:cNvSpPr/>
          <p:nvPr/>
        </p:nvSpPr>
        <p:spPr>
          <a:xfrm>
            <a:off x="102489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12" name="Square"/>
          <p:cNvSpPr/>
          <p:nvPr/>
        </p:nvSpPr>
        <p:spPr>
          <a:xfrm>
            <a:off x="110617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13" name="Square"/>
          <p:cNvSpPr/>
          <p:nvPr/>
        </p:nvSpPr>
        <p:spPr>
          <a:xfrm>
            <a:off x="118745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14" name="Square"/>
          <p:cNvSpPr/>
          <p:nvPr/>
        </p:nvSpPr>
        <p:spPr>
          <a:xfrm>
            <a:off x="126873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15" name="Square"/>
          <p:cNvSpPr/>
          <p:nvPr/>
        </p:nvSpPr>
        <p:spPr>
          <a:xfrm>
            <a:off x="135001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16" name="Square"/>
          <p:cNvSpPr/>
          <p:nvPr/>
        </p:nvSpPr>
        <p:spPr>
          <a:xfrm>
            <a:off x="143129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17" name="Square"/>
          <p:cNvSpPr/>
          <p:nvPr/>
        </p:nvSpPr>
        <p:spPr>
          <a:xfrm>
            <a:off x="151257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18" name="Square"/>
          <p:cNvSpPr/>
          <p:nvPr/>
        </p:nvSpPr>
        <p:spPr>
          <a:xfrm>
            <a:off x="159385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19" name="Square"/>
          <p:cNvSpPr/>
          <p:nvPr/>
        </p:nvSpPr>
        <p:spPr>
          <a:xfrm>
            <a:off x="167513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20" name="Square"/>
          <p:cNvSpPr/>
          <p:nvPr/>
        </p:nvSpPr>
        <p:spPr>
          <a:xfrm>
            <a:off x="175641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21" name="Square"/>
          <p:cNvSpPr/>
          <p:nvPr/>
        </p:nvSpPr>
        <p:spPr>
          <a:xfrm>
            <a:off x="183769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22" name="Square"/>
          <p:cNvSpPr/>
          <p:nvPr/>
        </p:nvSpPr>
        <p:spPr>
          <a:xfrm>
            <a:off x="191897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23" name="Square"/>
          <p:cNvSpPr/>
          <p:nvPr/>
        </p:nvSpPr>
        <p:spPr>
          <a:xfrm>
            <a:off x="200025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24" name="Square"/>
          <p:cNvSpPr/>
          <p:nvPr/>
        </p:nvSpPr>
        <p:spPr>
          <a:xfrm>
            <a:off x="3746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25" name="Square"/>
          <p:cNvSpPr/>
          <p:nvPr/>
        </p:nvSpPr>
        <p:spPr>
          <a:xfrm>
            <a:off x="45593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26" name="Square"/>
          <p:cNvSpPr/>
          <p:nvPr/>
        </p:nvSpPr>
        <p:spPr>
          <a:xfrm>
            <a:off x="53721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27" name="Square"/>
          <p:cNvSpPr/>
          <p:nvPr/>
        </p:nvSpPr>
        <p:spPr>
          <a:xfrm>
            <a:off x="61849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28" name="Square"/>
          <p:cNvSpPr/>
          <p:nvPr/>
        </p:nvSpPr>
        <p:spPr>
          <a:xfrm>
            <a:off x="69977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29" name="Square"/>
          <p:cNvSpPr/>
          <p:nvPr/>
        </p:nvSpPr>
        <p:spPr>
          <a:xfrm>
            <a:off x="7810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30" name="Square"/>
          <p:cNvSpPr/>
          <p:nvPr/>
        </p:nvSpPr>
        <p:spPr>
          <a:xfrm>
            <a:off x="86233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31" name="Square"/>
          <p:cNvSpPr/>
          <p:nvPr/>
        </p:nvSpPr>
        <p:spPr>
          <a:xfrm>
            <a:off x="94361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32" name="Square"/>
          <p:cNvSpPr/>
          <p:nvPr/>
        </p:nvSpPr>
        <p:spPr>
          <a:xfrm>
            <a:off x="102489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33" name="Square"/>
          <p:cNvSpPr/>
          <p:nvPr/>
        </p:nvSpPr>
        <p:spPr>
          <a:xfrm>
            <a:off x="110617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34" name="Square"/>
          <p:cNvSpPr/>
          <p:nvPr/>
        </p:nvSpPr>
        <p:spPr>
          <a:xfrm>
            <a:off x="11874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35" name="Square"/>
          <p:cNvSpPr/>
          <p:nvPr/>
        </p:nvSpPr>
        <p:spPr>
          <a:xfrm>
            <a:off x="126873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36" name="Square"/>
          <p:cNvSpPr/>
          <p:nvPr/>
        </p:nvSpPr>
        <p:spPr>
          <a:xfrm>
            <a:off x="135001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37" name="Square"/>
          <p:cNvSpPr/>
          <p:nvPr/>
        </p:nvSpPr>
        <p:spPr>
          <a:xfrm>
            <a:off x="143129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38" name="Square"/>
          <p:cNvSpPr/>
          <p:nvPr/>
        </p:nvSpPr>
        <p:spPr>
          <a:xfrm>
            <a:off x="151257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39" name="Square"/>
          <p:cNvSpPr/>
          <p:nvPr/>
        </p:nvSpPr>
        <p:spPr>
          <a:xfrm>
            <a:off x="15938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40" name="Square"/>
          <p:cNvSpPr/>
          <p:nvPr/>
        </p:nvSpPr>
        <p:spPr>
          <a:xfrm>
            <a:off x="167513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41" name="Square"/>
          <p:cNvSpPr/>
          <p:nvPr/>
        </p:nvSpPr>
        <p:spPr>
          <a:xfrm>
            <a:off x="175641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42" name="Square"/>
          <p:cNvSpPr/>
          <p:nvPr/>
        </p:nvSpPr>
        <p:spPr>
          <a:xfrm>
            <a:off x="183769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43" name="Square"/>
          <p:cNvSpPr/>
          <p:nvPr/>
        </p:nvSpPr>
        <p:spPr>
          <a:xfrm>
            <a:off x="191897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44" name="Square"/>
          <p:cNvSpPr/>
          <p:nvPr/>
        </p:nvSpPr>
        <p:spPr>
          <a:xfrm>
            <a:off x="20002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45" name="Arrow"/>
          <p:cNvSpPr/>
          <p:nvPr/>
        </p:nvSpPr>
        <p:spPr>
          <a:xfrm>
            <a:off x="2006600" y="4800600"/>
            <a:ext cx="1270000" cy="635000"/>
          </a:xfrm>
          <a:prstGeom prst="rightArrow">
            <a:avLst>
              <a:gd name="adj1" fmla="val 32000"/>
              <a:gd name="adj2" fmla="val 128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46" name="Arrow"/>
          <p:cNvSpPr/>
          <p:nvPr/>
        </p:nvSpPr>
        <p:spPr>
          <a:xfrm>
            <a:off x="21082000" y="11709400"/>
            <a:ext cx="1270000" cy="635000"/>
          </a:xfrm>
          <a:prstGeom prst="rightArrow">
            <a:avLst>
              <a:gd name="adj1" fmla="val 32000"/>
              <a:gd name="adj2" fmla="val 128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迷宫生成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迷宫生成</a:t>
            </a:r>
          </a:p>
        </p:txBody>
      </p:sp>
      <p:sp>
        <p:nvSpPr>
          <p:cNvPr id="2849" name="Square"/>
          <p:cNvSpPr/>
          <p:nvPr/>
        </p:nvSpPr>
        <p:spPr>
          <a:xfrm>
            <a:off x="3746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50" name="Square"/>
          <p:cNvSpPr/>
          <p:nvPr/>
        </p:nvSpPr>
        <p:spPr>
          <a:xfrm>
            <a:off x="45593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51" name="Square"/>
          <p:cNvSpPr/>
          <p:nvPr/>
        </p:nvSpPr>
        <p:spPr>
          <a:xfrm>
            <a:off x="53721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52" name="Square"/>
          <p:cNvSpPr/>
          <p:nvPr/>
        </p:nvSpPr>
        <p:spPr>
          <a:xfrm>
            <a:off x="61849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53" name="Square"/>
          <p:cNvSpPr/>
          <p:nvPr/>
        </p:nvSpPr>
        <p:spPr>
          <a:xfrm>
            <a:off x="69977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54" name="Square"/>
          <p:cNvSpPr/>
          <p:nvPr/>
        </p:nvSpPr>
        <p:spPr>
          <a:xfrm>
            <a:off x="7810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55" name="Square"/>
          <p:cNvSpPr/>
          <p:nvPr/>
        </p:nvSpPr>
        <p:spPr>
          <a:xfrm>
            <a:off x="86233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56" name="Square"/>
          <p:cNvSpPr/>
          <p:nvPr/>
        </p:nvSpPr>
        <p:spPr>
          <a:xfrm>
            <a:off x="94361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57" name="Square"/>
          <p:cNvSpPr/>
          <p:nvPr/>
        </p:nvSpPr>
        <p:spPr>
          <a:xfrm>
            <a:off x="102489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58" name="Square"/>
          <p:cNvSpPr/>
          <p:nvPr/>
        </p:nvSpPr>
        <p:spPr>
          <a:xfrm>
            <a:off x="110617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59" name="Square"/>
          <p:cNvSpPr/>
          <p:nvPr/>
        </p:nvSpPr>
        <p:spPr>
          <a:xfrm>
            <a:off x="11874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60" name="Square"/>
          <p:cNvSpPr/>
          <p:nvPr/>
        </p:nvSpPr>
        <p:spPr>
          <a:xfrm>
            <a:off x="126873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61" name="Square"/>
          <p:cNvSpPr/>
          <p:nvPr/>
        </p:nvSpPr>
        <p:spPr>
          <a:xfrm>
            <a:off x="135001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62" name="Square"/>
          <p:cNvSpPr/>
          <p:nvPr/>
        </p:nvSpPr>
        <p:spPr>
          <a:xfrm>
            <a:off x="143129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63" name="Square"/>
          <p:cNvSpPr/>
          <p:nvPr/>
        </p:nvSpPr>
        <p:spPr>
          <a:xfrm>
            <a:off x="151257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64" name="Square"/>
          <p:cNvSpPr/>
          <p:nvPr/>
        </p:nvSpPr>
        <p:spPr>
          <a:xfrm>
            <a:off x="15938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65" name="Square"/>
          <p:cNvSpPr/>
          <p:nvPr/>
        </p:nvSpPr>
        <p:spPr>
          <a:xfrm>
            <a:off x="167513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66" name="Square"/>
          <p:cNvSpPr/>
          <p:nvPr/>
        </p:nvSpPr>
        <p:spPr>
          <a:xfrm>
            <a:off x="175641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67" name="Square"/>
          <p:cNvSpPr/>
          <p:nvPr/>
        </p:nvSpPr>
        <p:spPr>
          <a:xfrm>
            <a:off x="183769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68" name="Square"/>
          <p:cNvSpPr/>
          <p:nvPr/>
        </p:nvSpPr>
        <p:spPr>
          <a:xfrm>
            <a:off x="191897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69" name="Square"/>
          <p:cNvSpPr/>
          <p:nvPr/>
        </p:nvSpPr>
        <p:spPr>
          <a:xfrm>
            <a:off x="20002500" y="3937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70" name="Square"/>
          <p:cNvSpPr/>
          <p:nvPr/>
        </p:nvSpPr>
        <p:spPr>
          <a:xfrm>
            <a:off x="37465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71" name="Square"/>
          <p:cNvSpPr/>
          <p:nvPr/>
        </p:nvSpPr>
        <p:spPr>
          <a:xfrm>
            <a:off x="45593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72" name="Square"/>
          <p:cNvSpPr/>
          <p:nvPr/>
        </p:nvSpPr>
        <p:spPr>
          <a:xfrm>
            <a:off x="53721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73" name="Square"/>
          <p:cNvSpPr/>
          <p:nvPr/>
        </p:nvSpPr>
        <p:spPr>
          <a:xfrm>
            <a:off x="61849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74" name="Square"/>
          <p:cNvSpPr/>
          <p:nvPr/>
        </p:nvSpPr>
        <p:spPr>
          <a:xfrm>
            <a:off x="69977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75" name="Square"/>
          <p:cNvSpPr/>
          <p:nvPr/>
        </p:nvSpPr>
        <p:spPr>
          <a:xfrm>
            <a:off x="78105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76" name="Square"/>
          <p:cNvSpPr/>
          <p:nvPr/>
        </p:nvSpPr>
        <p:spPr>
          <a:xfrm>
            <a:off x="86233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77" name="Square"/>
          <p:cNvSpPr/>
          <p:nvPr/>
        </p:nvSpPr>
        <p:spPr>
          <a:xfrm>
            <a:off x="94361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78" name="Square"/>
          <p:cNvSpPr/>
          <p:nvPr/>
        </p:nvSpPr>
        <p:spPr>
          <a:xfrm>
            <a:off x="102489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79" name="Square"/>
          <p:cNvSpPr/>
          <p:nvPr/>
        </p:nvSpPr>
        <p:spPr>
          <a:xfrm>
            <a:off x="110617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80" name="Square"/>
          <p:cNvSpPr/>
          <p:nvPr/>
        </p:nvSpPr>
        <p:spPr>
          <a:xfrm>
            <a:off x="118745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81" name="Square"/>
          <p:cNvSpPr/>
          <p:nvPr/>
        </p:nvSpPr>
        <p:spPr>
          <a:xfrm>
            <a:off x="126873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82" name="Square"/>
          <p:cNvSpPr/>
          <p:nvPr/>
        </p:nvSpPr>
        <p:spPr>
          <a:xfrm>
            <a:off x="135001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83" name="Square"/>
          <p:cNvSpPr/>
          <p:nvPr/>
        </p:nvSpPr>
        <p:spPr>
          <a:xfrm>
            <a:off x="143129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84" name="Square"/>
          <p:cNvSpPr/>
          <p:nvPr/>
        </p:nvSpPr>
        <p:spPr>
          <a:xfrm>
            <a:off x="151257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85" name="Square"/>
          <p:cNvSpPr/>
          <p:nvPr/>
        </p:nvSpPr>
        <p:spPr>
          <a:xfrm>
            <a:off x="159385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86" name="Square"/>
          <p:cNvSpPr/>
          <p:nvPr/>
        </p:nvSpPr>
        <p:spPr>
          <a:xfrm>
            <a:off x="167513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87" name="Square"/>
          <p:cNvSpPr/>
          <p:nvPr/>
        </p:nvSpPr>
        <p:spPr>
          <a:xfrm>
            <a:off x="175641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88" name="Square"/>
          <p:cNvSpPr/>
          <p:nvPr/>
        </p:nvSpPr>
        <p:spPr>
          <a:xfrm>
            <a:off x="183769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89" name="Square"/>
          <p:cNvSpPr/>
          <p:nvPr/>
        </p:nvSpPr>
        <p:spPr>
          <a:xfrm>
            <a:off x="19189700" y="48006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90" name="Square"/>
          <p:cNvSpPr/>
          <p:nvPr/>
        </p:nvSpPr>
        <p:spPr>
          <a:xfrm>
            <a:off x="20002500" y="4800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91" name="Square"/>
          <p:cNvSpPr/>
          <p:nvPr/>
        </p:nvSpPr>
        <p:spPr>
          <a:xfrm>
            <a:off x="3746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92" name="Square"/>
          <p:cNvSpPr/>
          <p:nvPr/>
        </p:nvSpPr>
        <p:spPr>
          <a:xfrm>
            <a:off x="45593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93" name="Square"/>
          <p:cNvSpPr/>
          <p:nvPr/>
        </p:nvSpPr>
        <p:spPr>
          <a:xfrm>
            <a:off x="53721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94" name="Square"/>
          <p:cNvSpPr/>
          <p:nvPr/>
        </p:nvSpPr>
        <p:spPr>
          <a:xfrm>
            <a:off x="61849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95" name="Square"/>
          <p:cNvSpPr/>
          <p:nvPr/>
        </p:nvSpPr>
        <p:spPr>
          <a:xfrm>
            <a:off x="69977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96" name="Square"/>
          <p:cNvSpPr/>
          <p:nvPr/>
        </p:nvSpPr>
        <p:spPr>
          <a:xfrm>
            <a:off x="7810500" y="5664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97" name="Square"/>
          <p:cNvSpPr/>
          <p:nvPr/>
        </p:nvSpPr>
        <p:spPr>
          <a:xfrm>
            <a:off x="86233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98" name="Square"/>
          <p:cNvSpPr/>
          <p:nvPr/>
        </p:nvSpPr>
        <p:spPr>
          <a:xfrm>
            <a:off x="94361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899" name="Square"/>
          <p:cNvSpPr/>
          <p:nvPr/>
        </p:nvSpPr>
        <p:spPr>
          <a:xfrm>
            <a:off x="102489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00" name="Square"/>
          <p:cNvSpPr/>
          <p:nvPr/>
        </p:nvSpPr>
        <p:spPr>
          <a:xfrm>
            <a:off x="110617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01" name="Square"/>
          <p:cNvSpPr/>
          <p:nvPr/>
        </p:nvSpPr>
        <p:spPr>
          <a:xfrm>
            <a:off x="11874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02" name="Square"/>
          <p:cNvSpPr/>
          <p:nvPr/>
        </p:nvSpPr>
        <p:spPr>
          <a:xfrm>
            <a:off x="126873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03" name="Square"/>
          <p:cNvSpPr/>
          <p:nvPr/>
        </p:nvSpPr>
        <p:spPr>
          <a:xfrm>
            <a:off x="135001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04" name="Square"/>
          <p:cNvSpPr/>
          <p:nvPr/>
        </p:nvSpPr>
        <p:spPr>
          <a:xfrm>
            <a:off x="143129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05" name="Square"/>
          <p:cNvSpPr/>
          <p:nvPr/>
        </p:nvSpPr>
        <p:spPr>
          <a:xfrm>
            <a:off x="151257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06" name="Square"/>
          <p:cNvSpPr/>
          <p:nvPr/>
        </p:nvSpPr>
        <p:spPr>
          <a:xfrm>
            <a:off x="15938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07" name="Square"/>
          <p:cNvSpPr/>
          <p:nvPr/>
        </p:nvSpPr>
        <p:spPr>
          <a:xfrm>
            <a:off x="167513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08" name="Square"/>
          <p:cNvSpPr/>
          <p:nvPr/>
        </p:nvSpPr>
        <p:spPr>
          <a:xfrm>
            <a:off x="175641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09" name="Square"/>
          <p:cNvSpPr/>
          <p:nvPr/>
        </p:nvSpPr>
        <p:spPr>
          <a:xfrm>
            <a:off x="183769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10" name="Square"/>
          <p:cNvSpPr/>
          <p:nvPr/>
        </p:nvSpPr>
        <p:spPr>
          <a:xfrm>
            <a:off x="191897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11" name="Square"/>
          <p:cNvSpPr/>
          <p:nvPr/>
        </p:nvSpPr>
        <p:spPr>
          <a:xfrm>
            <a:off x="20002500" y="5664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12" name="Square"/>
          <p:cNvSpPr/>
          <p:nvPr/>
        </p:nvSpPr>
        <p:spPr>
          <a:xfrm>
            <a:off x="37465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13" name="Square"/>
          <p:cNvSpPr/>
          <p:nvPr/>
        </p:nvSpPr>
        <p:spPr>
          <a:xfrm>
            <a:off x="45593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14" name="Square"/>
          <p:cNvSpPr/>
          <p:nvPr/>
        </p:nvSpPr>
        <p:spPr>
          <a:xfrm>
            <a:off x="53721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15" name="Square"/>
          <p:cNvSpPr/>
          <p:nvPr/>
        </p:nvSpPr>
        <p:spPr>
          <a:xfrm>
            <a:off x="61849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16" name="Square"/>
          <p:cNvSpPr/>
          <p:nvPr/>
        </p:nvSpPr>
        <p:spPr>
          <a:xfrm>
            <a:off x="69977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17" name="Square"/>
          <p:cNvSpPr/>
          <p:nvPr/>
        </p:nvSpPr>
        <p:spPr>
          <a:xfrm>
            <a:off x="78105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18" name="Square"/>
          <p:cNvSpPr/>
          <p:nvPr/>
        </p:nvSpPr>
        <p:spPr>
          <a:xfrm>
            <a:off x="86233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19" name="Square"/>
          <p:cNvSpPr/>
          <p:nvPr/>
        </p:nvSpPr>
        <p:spPr>
          <a:xfrm>
            <a:off x="94361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20" name="Square"/>
          <p:cNvSpPr/>
          <p:nvPr/>
        </p:nvSpPr>
        <p:spPr>
          <a:xfrm>
            <a:off x="102489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21" name="Square"/>
          <p:cNvSpPr/>
          <p:nvPr/>
        </p:nvSpPr>
        <p:spPr>
          <a:xfrm>
            <a:off x="110617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22" name="Square"/>
          <p:cNvSpPr/>
          <p:nvPr/>
        </p:nvSpPr>
        <p:spPr>
          <a:xfrm>
            <a:off x="118745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23" name="Square"/>
          <p:cNvSpPr/>
          <p:nvPr/>
        </p:nvSpPr>
        <p:spPr>
          <a:xfrm>
            <a:off x="126873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24" name="Square"/>
          <p:cNvSpPr/>
          <p:nvPr/>
        </p:nvSpPr>
        <p:spPr>
          <a:xfrm>
            <a:off x="135001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25" name="Square"/>
          <p:cNvSpPr/>
          <p:nvPr/>
        </p:nvSpPr>
        <p:spPr>
          <a:xfrm>
            <a:off x="143129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26" name="Square"/>
          <p:cNvSpPr/>
          <p:nvPr/>
        </p:nvSpPr>
        <p:spPr>
          <a:xfrm>
            <a:off x="151257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27" name="Square"/>
          <p:cNvSpPr/>
          <p:nvPr/>
        </p:nvSpPr>
        <p:spPr>
          <a:xfrm>
            <a:off x="159385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28" name="Square"/>
          <p:cNvSpPr/>
          <p:nvPr/>
        </p:nvSpPr>
        <p:spPr>
          <a:xfrm>
            <a:off x="167513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29" name="Square"/>
          <p:cNvSpPr/>
          <p:nvPr/>
        </p:nvSpPr>
        <p:spPr>
          <a:xfrm>
            <a:off x="175641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30" name="Square"/>
          <p:cNvSpPr/>
          <p:nvPr/>
        </p:nvSpPr>
        <p:spPr>
          <a:xfrm>
            <a:off x="183769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31" name="Square"/>
          <p:cNvSpPr/>
          <p:nvPr/>
        </p:nvSpPr>
        <p:spPr>
          <a:xfrm>
            <a:off x="19189700" y="65278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32" name="Square"/>
          <p:cNvSpPr/>
          <p:nvPr/>
        </p:nvSpPr>
        <p:spPr>
          <a:xfrm>
            <a:off x="20002500" y="6527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33" name="Square"/>
          <p:cNvSpPr/>
          <p:nvPr/>
        </p:nvSpPr>
        <p:spPr>
          <a:xfrm>
            <a:off x="3746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34" name="Square"/>
          <p:cNvSpPr/>
          <p:nvPr/>
        </p:nvSpPr>
        <p:spPr>
          <a:xfrm>
            <a:off x="45593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35" name="Square"/>
          <p:cNvSpPr/>
          <p:nvPr/>
        </p:nvSpPr>
        <p:spPr>
          <a:xfrm>
            <a:off x="53721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36" name="Square"/>
          <p:cNvSpPr/>
          <p:nvPr/>
        </p:nvSpPr>
        <p:spPr>
          <a:xfrm>
            <a:off x="61849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37" name="Square"/>
          <p:cNvSpPr/>
          <p:nvPr/>
        </p:nvSpPr>
        <p:spPr>
          <a:xfrm>
            <a:off x="69977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38" name="Square"/>
          <p:cNvSpPr/>
          <p:nvPr/>
        </p:nvSpPr>
        <p:spPr>
          <a:xfrm>
            <a:off x="7810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39" name="Square"/>
          <p:cNvSpPr/>
          <p:nvPr/>
        </p:nvSpPr>
        <p:spPr>
          <a:xfrm>
            <a:off x="86233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40" name="Square"/>
          <p:cNvSpPr/>
          <p:nvPr/>
        </p:nvSpPr>
        <p:spPr>
          <a:xfrm>
            <a:off x="94361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41" name="Square"/>
          <p:cNvSpPr/>
          <p:nvPr/>
        </p:nvSpPr>
        <p:spPr>
          <a:xfrm>
            <a:off x="102489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42" name="Square"/>
          <p:cNvSpPr/>
          <p:nvPr/>
        </p:nvSpPr>
        <p:spPr>
          <a:xfrm>
            <a:off x="110617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43" name="Square"/>
          <p:cNvSpPr/>
          <p:nvPr/>
        </p:nvSpPr>
        <p:spPr>
          <a:xfrm>
            <a:off x="11874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44" name="Square"/>
          <p:cNvSpPr/>
          <p:nvPr/>
        </p:nvSpPr>
        <p:spPr>
          <a:xfrm>
            <a:off x="126873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45" name="Square"/>
          <p:cNvSpPr/>
          <p:nvPr/>
        </p:nvSpPr>
        <p:spPr>
          <a:xfrm>
            <a:off x="135001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46" name="Square"/>
          <p:cNvSpPr/>
          <p:nvPr/>
        </p:nvSpPr>
        <p:spPr>
          <a:xfrm>
            <a:off x="143129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47" name="Square"/>
          <p:cNvSpPr/>
          <p:nvPr/>
        </p:nvSpPr>
        <p:spPr>
          <a:xfrm>
            <a:off x="151257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48" name="Square"/>
          <p:cNvSpPr/>
          <p:nvPr/>
        </p:nvSpPr>
        <p:spPr>
          <a:xfrm>
            <a:off x="15938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49" name="Square"/>
          <p:cNvSpPr/>
          <p:nvPr/>
        </p:nvSpPr>
        <p:spPr>
          <a:xfrm>
            <a:off x="167513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50" name="Square"/>
          <p:cNvSpPr/>
          <p:nvPr/>
        </p:nvSpPr>
        <p:spPr>
          <a:xfrm>
            <a:off x="175641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51" name="Square"/>
          <p:cNvSpPr/>
          <p:nvPr/>
        </p:nvSpPr>
        <p:spPr>
          <a:xfrm>
            <a:off x="183769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52" name="Square"/>
          <p:cNvSpPr/>
          <p:nvPr/>
        </p:nvSpPr>
        <p:spPr>
          <a:xfrm>
            <a:off x="191897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53" name="Square"/>
          <p:cNvSpPr/>
          <p:nvPr/>
        </p:nvSpPr>
        <p:spPr>
          <a:xfrm>
            <a:off x="20002500" y="7391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54" name="Square"/>
          <p:cNvSpPr/>
          <p:nvPr/>
        </p:nvSpPr>
        <p:spPr>
          <a:xfrm>
            <a:off x="37465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55" name="Square"/>
          <p:cNvSpPr/>
          <p:nvPr/>
        </p:nvSpPr>
        <p:spPr>
          <a:xfrm>
            <a:off x="45593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56" name="Square"/>
          <p:cNvSpPr/>
          <p:nvPr/>
        </p:nvSpPr>
        <p:spPr>
          <a:xfrm>
            <a:off x="53721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57" name="Square"/>
          <p:cNvSpPr/>
          <p:nvPr/>
        </p:nvSpPr>
        <p:spPr>
          <a:xfrm>
            <a:off x="61849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58" name="Square"/>
          <p:cNvSpPr/>
          <p:nvPr/>
        </p:nvSpPr>
        <p:spPr>
          <a:xfrm>
            <a:off x="69977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59" name="Square"/>
          <p:cNvSpPr/>
          <p:nvPr/>
        </p:nvSpPr>
        <p:spPr>
          <a:xfrm>
            <a:off x="78105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60" name="Square"/>
          <p:cNvSpPr/>
          <p:nvPr/>
        </p:nvSpPr>
        <p:spPr>
          <a:xfrm>
            <a:off x="86233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61" name="Square"/>
          <p:cNvSpPr/>
          <p:nvPr/>
        </p:nvSpPr>
        <p:spPr>
          <a:xfrm>
            <a:off x="94361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62" name="Square"/>
          <p:cNvSpPr/>
          <p:nvPr/>
        </p:nvSpPr>
        <p:spPr>
          <a:xfrm>
            <a:off x="102489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63" name="Square"/>
          <p:cNvSpPr/>
          <p:nvPr/>
        </p:nvSpPr>
        <p:spPr>
          <a:xfrm>
            <a:off x="110617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64" name="Square"/>
          <p:cNvSpPr/>
          <p:nvPr/>
        </p:nvSpPr>
        <p:spPr>
          <a:xfrm>
            <a:off x="118745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65" name="Square"/>
          <p:cNvSpPr/>
          <p:nvPr/>
        </p:nvSpPr>
        <p:spPr>
          <a:xfrm>
            <a:off x="126873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66" name="Square"/>
          <p:cNvSpPr/>
          <p:nvPr/>
        </p:nvSpPr>
        <p:spPr>
          <a:xfrm>
            <a:off x="135001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67" name="Square"/>
          <p:cNvSpPr/>
          <p:nvPr/>
        </p:nvSpPr>
        <p:spPr>
          <a:xfrm>
            <a:off x="143129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68" name="Square"/>
          <p:cNvSpPr/>
          <p:nvPr/>
        </p:nvSpPr>
        <p:spPr>
          <a:xfrm>
            <a:off x="151257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69" name="Square"/>
          <p:cNvSpPr/>
          <p:nvPr/>
        </p:nvSpPr>
        <p:spPr>
          <a:xfrm>
            <a:off x="159385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70" name="Square"/>
          <p:cNvSpPr/>
          <p:nvPr/>
        </p:nvSpPr>
        <p:spPr>
          <a:xfrm>
            <a:off x="167513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71" name="Square"/>
          <p:cNvSpPr/>
          <p:nvPr/>
        </p:nvSpPr>
        <p:spPr>
          <a:xfrm>
            <a:off x="175641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72" name="Square"/>
          <p:cNvSpPr/>
          <p:nvPr/>
        </p:nvSpPr>
        <p:spPr>
          <a:xfrm>
            <a:off x="183769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73" name="Square"/>
          <p:cNvSpPr/>
          <p:nvPr/>
        </p:nvSpPr>
        <p:spPr>
          <a:xfrm>
            <a:off x="19189700" y="82550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74" name="Square"/>
          <p:cNvSpPr/>
          <p:nvPr/>
        </p:nvSpPr>
        <p:spPr>
          <a:xfrm>
            <a:off x="20002500" y="8255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75" name="Square"/>
          <p:cNvSpPr/>
          <p:nvPr/>
        </p:nvSpPr>
        <p:spPr>
          <a:xfrm>
            <a:off x="3746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76" name="Square"/>
          <p:cNvSpPr/>
          <p:nvPr/>
        </p:nvSpPr>
        <p:spPr>
          <a:xfrm>
            <a:off x="45593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77" name="Square"/>
          <p:cNvSpPr/>
          <p:nvPr/>
        </p:nvSpPr>
        <p:spPr>
          <a:xfrm>
            <a:off x="53721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78" name="Square"/>
          <p:cNvSpPr/>
          <p:nvPr/>
        </p:nvSpPr>
        <p:spPr>
          <a:xfrm>
            <a:off x="61849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79" name="Square"/>
          <p:cNvSpPr/>
          <p:nvPr/>
        </p:nvSpPr>
        <p:spPr>
          <a:xfrm>
            <a:off x="69977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80" name="Square"/>
          <p:cNvSpPr/>
          <p:nvPr/>
        </p:nvSpPr>
        <p:spPr>
          <a:xfrm>
            <a:off x="7810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81" name="Square"/>
          <p:cNvSpPr/>
          <p:nvPr/>
        </p:nvSpPr>
        <p:spPr>
          <a:xfrm>
            <a:off x="86233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82" name="Square"/>
          <p:cNvSpPr/>
          <p:nvPr/>
        </p:nvSpPr>
        <p:spPr>
          <a:xfrm>
            <a:off x="94361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83" name="Square"/>
          <p:cNvSpPr/>
          <p:nvPr/>
        </p:nvSpPr>
        <p:spPr>
          <a:xfrm>
            <a:off x="102489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84" name="Square"/>
          <p:cNvSpPr/>
          <p:nvPr/>
        </p:nvSpPr>
        <p:spPr>
          <a:xfrm>
            <a:off x="110617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85" name="Square"/>
          <p:cNvSpPr/>
          <p:nvPr/>
        </p:nvSpPr>
        <p:spPr>
          <a:xfrm>
            <a:off x="11874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86" name="Square"/>
          <p:cNvSpPr/>
          <p:nvPr/>
        </p:nvSpPr>
        <p:spPr>
          <a:xfrm>
            <a:off x="126873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87" name="Square"/>
          <p:cNvSpPr/>
          <p:nvPr/>
        </p:nvSpPr>
        <p:spPr>
          <a:xfrm>
            <a:off x="135001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88" name="Square"/>
          <p:cNvSpPr/>
          <p:nvPr/>
        </p:nvSpPr>
        <p:spPr>
          <a:xfrm>
            <a:off x="143129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89" name="Square"/>
          <p:cNvSpPr/>
          <p:nvPr/>
        </p:nvSpPr>
        <p:spPr>
          <a:xfrm>
            <a:off x="151257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90" name="Square"/>
          <p:cNvSpPr/>
          <p:nvPr/>
        </p:nvSpPr>
        <p:spPr>
          <a:xfrm>
            <a:off x="15938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91" name="Square"/>
          <p:cNvSpPr/>
          <p:nvPr/>
        </p:nvSpPr>
        <p:spPr>
          <a:xfrm>
            <a:off x="167513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92" name="Square"/>
          <p:cNvSpPr/>
          <p:nvPr/>
        </p:nvSpPr>
        <p:spPr>
          <a:xfrm>
            <a:off x="175641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93" name="Square"/>
          <p:cNvSpPr/>
          <p:nvPr/>
        </p:nvSpPr>
        <p:spPr>
          <a:xfrm>
            <a:off x="183769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94" name="Square"/>
          <p:cNvSpPr/>
          <p:nvPr/>
        </p:nvSpPr>
        <p:spPr>
          <a:xfrm>
            <a:off x="191897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95" name="Square"/>
          <p:cNvSpPr/>
          <p:nvPr/>
        </p:nvSpPr>
        <p:spPr>
          <a:xfrm>
            <a:off x="20002500" y="91186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96" name="Square"/>
          <p:cNvSpPr/>
          <p:nvPr/>
        </p:nvSpPr>
        <p:spPr>
          <a:xfrm>
            <a:off x="37465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97" name="Square"/>
          <p:cNvSpPr/>
          <p:nvPr/>
        </p:nvSpPr>
        <p:spPr>
          <a:xfrm>
            <a:off x="45593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98" name="Square"/>
          <p:cNvSpPr/>
          <p:nvPr/>
        </p:nvSpPr>
        <p:spPr>
          <a:xfrm>
            <a:off x="53721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999" name="Square"/>
          <p:cNvSpPr/>
          <p:nvPr/>
        </p:nvSpPr>
        <p:spPr>
          <a:xfrm>
            <a:off x="61849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00" name="Square"/>
          <p:cNvSpPr/>
          <p:nvPr/>
        </p:nvSpPr>
        <p:spPr>
          <a:xfrm>
            <a:off x="69977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01" name="Square"/>
          <p:cNvSpPr/>
          <p:nvPr/>
        </p:nvSpPr>
        <p:spPr>
          <a:xfrm>
            <a:off x="78105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02" name="Square"/>
          <p:cNvSpPr/>
          <p:nvPr/>
        </p:nvSpPr>
        <p:spPr>
          <a:xfrm>
            <a:off x="86233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03" name="Square"/>
          <p:cNvSpPr/>
          <p:nvPr/>
        </p:nvSpPr>
        <p:spPr>
          <a:xfrm>
            <a:off x="94361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04" name="Square"/>
          <p:cNvSpPr/>
          <p:nvPr/>
        </p:nvSpPr>
        <p:spPr>
          <a:xfrm>
            <a:off x="102489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05" name="Square"/>
          <p:cNvSpPr/>
          <p:nvPr/>
        </p:nvSpPr>
        <p:spPr>
          <a:xfrm>
            <a:off x="110617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06" name="Square"/>
          <p:cNvSpPr/>
          <p:nvPr/>
        </p:nvSpPr>
        <p:spPr>
          <a:xfrm>
            <a:off x="118745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07" name="Square"/>
          <p:cNvSpPr/>
          <p:nvPr/>
        </p:nvSpPr>
        <p:spPr>
          <a:xfrm>
            <a:off x="126873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08" name="Square"/>
          <p:cNvSpPr/>
          <p:nvPr/>
        </p:nvSpPr>
        <p:spPr>
          <a:xfrm>
            <a:off x="135001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09" name="Square"/>
          <p:cNvSpPr/>
          <p:nvPr/>
        </p:nvSpPr>
        <p:spPr>
          <a:xfrm>
            <a:off x="143129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10" name="Square"/>
          <p:cNvSpPr/>
          <p:nvPr/>
        </p:nvSpPr>
        <p:spPr>
          <a:xfrm>
            <a:off x="151257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11" name="Square"/>
          <p:cNvSpPr/>
          <p:nvPr/>
        </p:nvSpPr>
        <p:spPr>
          <a:xfrm>
            <a:off x="159385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12" name="Square"/>
          <p:cNvSpPr/>
          <p:nvPr/>
        </p:nvSpPr>
        <p:spPr>
          <a:xfrm>
            <a:off x="167513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13" name="Square"/>
          <p:cNvSpPr/>
          <p:nvPr/>
        </p:nvSpPr>
        <p:spPr>
          <a:xfrm>
            <a:off x="175641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14" name="Square"/>
          <p:cNvSpPr/>
          <p:nvPr/>
        </p:nvSpPr>
        <p:spPr>
          <a:xfrm>
            <a:off x="183769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15" name="Square"/>
          <p:cNvSpPr/>
          <p:nvPr/>
        </p:nvSpPr>
        <p:spPr>
          <a:xfrm>
            <a:off x="19189700" y="99822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16" name="Square"/>
          <p:cNvSpPr/>
          <p:nvPr/>
        </p:nvSpPr>
        <p:spPr>
          <a:xfrm>
            <a:off x="20002500" y="99822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17" name="Square"/>
          <p:cNvSpPr/>
          <p:nvPr/>
        </p:nvSpPr>
        <p:spPr>
          <a:xfrm>
            <a:off x="3746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18" name="Square"/>
          <p:cNvSpPr/>
          <p:nvPr/>
        </p:nvSpPr>
        <p:spPr>
          <a:xfrm>
            <a:off x="45593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19" name="Square"/>
          <p:cNvSpPr/>
          <p:nvPr/>
        </p:nvSpPr>
        <p:spPr>
          <a:xfrm>
            <a:off x="53721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20" name="Square"/>
          <p:cNvSpPr/>
          <p:nvPr/>
        </p:nvSpPr>
        <p:spPr>
          <a:xfrm>
            <a:off x="61849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21" name="Square"/>
          <p:cNvSpPr/>
          <p:nvPr/>
        </p:nvSpPr>
        <p:spPr>
          <a:xfrm>
            <a:off x="69977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22" name="Square"/>
          <p:cNvSpPr/>
          <p:nvPr/>
        </p:nvSpPr>
        <p:spPr>
          <a:xfrm>
            <a:off x="7810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23" name="Square"/>
          <p:cNvSpPr/>
          <p:nvPr/>
        </p:nvSpPr>
        <p:spPr>
          <a:xfrm>
            <a:off x="86233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24" name="Square"/>
          <p:cNvSpPr/>
          <p:nvPr/>
        </p:nvSpPr>
        <p:spPr>
          <a:xfrm>
            <a:off x="94361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25" name="Square"/>
          <p:cNvSpPr/>
          <p:nvPr/>
        </p:nvSpPr>
        <p:spPr>
          <a:xfrm>
            <a:off x="102489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26" name="Square"/>
          <p:cNvSpPr/>
          <p:nvPr/>
        </p:nvSpPr>
        <p:spPr>
          <a:xfrm>
            <a:off x="110617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27" name="Square"/>
          <p:cNvSpPr/>
          <p:nvPr/>
        </p:nvSpPr>
        <p:spPr>
          <a:xfrm>
            <a:off x="11874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28" name="Square"/>
          <p:cNvSpPr/>
          <p:nvPr/>
        </p:nvSpPr>
        <p:spPr>
          <a:xfrm>
            <a:off x="126873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29" name="Square"/>
          <p:cNvSpPr/>
          <p:nvPr/>
        </p:nvSpPr>
        <p:spPr>
          <a:xfrm>
            <a:off x="135001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30" name="Square"/>
          <p:cNvSpPr/>
          <p:nvPr/>
        </p:nvSpPr>
        <p:spPr>
          <a:xfrm>
            <a:off x="143129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31" name="Square"/>
          <p:cNvSpPr/>
          <p:nvPr/>
        </p:nvSpPr>
        <p:spPr>
          <a:xfrm>
            <a:off x="151257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32" name="Square"/>
          <p:cNvSpPr/>
          <p:nvPr/>
        </p:nvSpPr>
        <p:spPr>
          <a:xfrm>
            <a:off x="15938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33" name="Square"/>
          <p:cNvSpPr/>
          <p:nvPr/>
        </p:nvSpPr>
        <p:spPr>
          <a:xfrm>
            <a:off x="167513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34" name="Square"/>
          <p:cNvSpPr/>
          <p:nvPr/>
        </p:nvSpPr>
        <p:spPr>
          <a:xfrm>
            <a:off x="175641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35" name="Square"/>
          <p:cNvSpPr/>
          <p:nvPr/>
        </p:nvSpPr>
        <p:spPr>
          <a:xfrm>
            <a:off x="183769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36" name="Square"/>
          <p:cNvSpPr/>
          <p:nvPr/>
        </p:nvSpPr>
        <p:spPr>
          <a:xfrm>
            <a:off x="191897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37" name="Square"/>
          <p:cNvSpPr/>
          <p:nvPr/>
        </p:nvSpPr>
        <p:spPr>
          <a:xfrm>
            <a:off x="20002500" y="108458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38" name="Square"/>
          <p:cNvSpPr/>
          <p:nvPr/>
        </p:nvSpPr>
        <p:spPr>
          <a:xfrm>
            <a:off x="37465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39" name="Square"/>
          <p:cNvSpPr/>
          <p:nvPr/>
        </p:nvSpPr>
        <p:spPr>
          <a:xfrm>
            <a:off x="45593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40" name="Square"/>
          <p:cNvSpPr/>
          <p:nvPr/>
        </p:nvSpPr>
        <p:spPr>
          <a:xfrm>
            <a:off x="53721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41" name="Square"/>
          <p:cNvSpPr/>
          <p:nvPr/>
        </p:nvSpPr>
        <p:spPr>
          <a:xfrm>
            <a:off x="61849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42" name="Square"/>
          <p:cNvSpPr/>
          <p:nvPr/>
        </p:nvSpPr>
        <p:spPr>
          <a:xfrm>
            <a:off x="69977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43" name="Square"/>
          <p:cNvSpPr/>
          <p:nvPr/>
        </p:nvSpPr>
        <p:spPr>
          <a:xfrm>
            <a:off x="78105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44" name="Square"/>
          <p:cNvSpPr/>
          <p:nvPr/>
        </p:nvSpPr>
        <p:spPr>
          <a:xfrm>
            <a:off x="86233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45" name="Square"/>
          <p:cNvSpPr/>
          <p:nvPr/>
        </p:nvSpPr>
        <p:spPr>
          <a:xfrm>
            <a:off x="94361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46" name="Square"/>
          <p:cNvSpPr/>
          <p:nvPr/>
        </p:nvSpPr>
        <p:spPr>
          <a:xfrm>
            <a:off x="102489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47" name="Square"/>
          <p:cNvSpPr/>
          <p:nvPr/>
        </p:nvSpPr>
        <p:spPr>
          <a:xfrm>
            <a:off x="110617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48" name="Square"/>
          <p:cNvSpPr/>
          <p:nvPr/>
        </p:nvSpPr>
        <p:spPr>
          <a:xfrm>
            <a:off x="118745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49" name="Square"/>
          <p:cNvSpPr/>
          <p:nvPr/>
        </p:nvSpPr>
        <p:spPr>
          <a:xfrm>
            <a:off x="126873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50" name="Square"/>
          <p:cNvSpPr/>
          <p:nvPr/>
        </p:nvSpPr>
        <p:spPr>
          <a:xfrm>
            <a:off x="135001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51" name="Square"/>
          <p:cNvSpPr/>
          <p:nvPr/>
        </p:nvSpPr>
        <p:spPr>
          <a:xfrm>
            <a:off x="143129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52" name="Square"/>
          <p:cNvSpPr/>
          <p:nvPr/>
        </p:nvSpPr>
        <p:spPr>
          <a:xfrm>
            <a:off x="151257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53" name="Square"/>
          <p:cNvSpPr/>
          <p:nvPr/>
        </p:nvSpPr>
        <p:spPr>
          <a:xfrm>
            <a:off x="159385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54" name="Square"/>
          <p:cNvSpPr/>
          <p:nvPr/>
        </p:nvSpPr>
        <p:spPr>
          <a:xfrm>
            <a:off x="167513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55" name="Square"/>
          <p:cNvSpPr/>
          <p:nvPr/>
        </p:nvSpPr>
        <p:spPr>
          <a:xfrm>
            <a:off x="175641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56" name="Square"/>
          <p:cNvSpPr/>
          <p:nvPr/>
        </p:nvSpPr>
        <p:spPr>
          <a:xfrm>
            <a:off x="18376900" y="117094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57" name="Square"/>
          <p:cNvSpPr/>
          <p:nvPr/>
        </p:nvSpPr>
        <p:spPr>
          <a:xfrm>
            <a:off x="191897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58" name="Square"/>
          <p:cNvSpPr/>
          <p:nvPr/>
        </p:nvSpPr>
        <p:spPr>
          <a:xfrm>
            <a:off x="20002500" y="11709400"/>
            <a:ext cx="635000" cy="63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59" name="Square"/>
          <p:cNvSpPr/>
          <p:nvPr/>
        </p:nvSpPr>
        <p:spPr>
          <a:xfrm>
            <a:off x="3746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60" name="Square"/>
          <p:cNvSpPr/>
          <p:nvPr/>
        </p:nvSpPr>
        <p:spPr>
          <a:xfrm>
            <a:off x="45593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61" name="Square"/>
          <p:cNvSpPr/>
          <p:nvPr/>
        </p:nvSpPr>
        <p:spPr>
          <a:xfrm>
            <a:off x="53721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62" name="Square"/>
          <p:cNvSpPr/>
          <p:nvPr/>
        </p:nvSpPr>
        <p:spPr>
          <a:xfrm>
            <a:off x="61849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63" name="Square"/>
          <p:cNvSpPr/>
          <p:nvPr/>
        </p:nvSpPr>
        <p:spPr>
          <a:xfrm>
            <a:off x="69977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64" name="Square"/>
          <p:cNvSpPr/>
          <p:nvPr/>
        </p:nvSpPr>
        <p:spPr>
          <a:xfrm>
            <a:off x="7810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65" name="Square"/>
          <p:cNvSpPr/>
          <p:nvPr/>
        </p:nvSpPr>
        <p:spPr>
          <a:xfrm>
            <a:off x="86233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66" name="Square"/>
          <p:cNvSpPr/>
          <p:nvPr/>
        </p:nvSpPr>
        <p:spPr>
          <a:xfrm>
            <a:off x="94361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67" name="Square"/>
          <p:cNvSpPr/>
          <p:nvPr/>
        </p:nvSpPr>
        <p:spPr>
          <a:xfrm>
            <a:off x="102489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68" name="Square"/>
          <p:cNvSpPr/>
          <p:nvPr/>
        </p:nvSpPr>
        <p:spPr>
          <a:xfrm>
            <a:off x="110617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69" name="Square"/>
          <p:cNvSpPr/>
          <p:nvPr/>
        </p:nvSpPr>
        <p:spPr>
          <a:xfrm>
            <a:off x="11874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70" name="Square"/>
          <p:cNvSpPr/>
          <p:nvPr/>
        </p:nvSpPr>
        <p:spPr>
          <a:xfrm>
            <a:off x="126873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71" name="Square"/>
          <p:cNvSpPr/>
          <p:nvPr/>
        </p:nvSpPr>
        <p:spPr>
          <a:xfrm>
            <a:off x="135001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72" name="Square"/>
          <p:cNvSpPr/>
          <p:nvPr/>
        </p:nvSpPr>
        <p:spPr>
          <a:xfrm>
            <a:off x="143129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73" name="Square"/>
          <p:cNvSpPr/>
          <p:nvPr/>
        </p:nvSpPr>
        <p:spPr>
          <a:xfrm>
            <a:off x="151257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74" name="Square"/>
          <p:cNvSpPr/>
          <p:nvPr/>
        </p:nvSpPr>
        <p:spPr>
          <a:xfrm>
            <a:off x="15938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75" name="Square"/>
          <p:cNvSpPr/>
          <p:nvPr/>
        </p:nvSpPr>
        <p:spPr>
          <a:xfrm>
            <a:off x="167513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76" name="Square"/>
          <p:cNvSpPr/>
          <p:nvPr/>
        </p:nvSpPr>
        <p:spPr>
          <a:xfrm>
            <a:off x="175641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77" name="Square"/>
          <p:cNvSpPr/>
          <p:nvPr/>
        </p:nvSpPr>
        <p:spPr>
          <a:xfrm>
            <a:off x="183769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78" name="Square"/>
          <p:cNvSpPr/>
          <p:nvPr/>
        </p:nvSpPr>
        <p:spPr>
          <a:xfrm>
            <a:off x="191897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79" name="Square"/>
          <p:cNvSpPr/>
          <p:nvPr/>
        </p:nvSpPr>
        <p:spPr>
          <a:xfrm>
            <a:off x="20002500" y="12573000"/>
            <a:ext cx="635000" cy="63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3080" name="Arrow"/>
          <p:cNvSpPr/>
          <p:nvPr/>
        </p:nvSpPr>
        <p:spPr>
          <a:xfrm>
            <a:off x="2006600" y="4800600"/>
            <a:ext cx="1270000" cy="635000"/>
          </a:xfrm>
          <a:prstGeom prst="rightArrow">
            <a:avLst>
              <a:gd name="adj1" fmla="val 32000"/>
              <a:gd name="adj2" fmla="val 128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081" name="Arrow"/>
          <p:cNvSpPr/>
          <p:nvPr/>
        </p:nvSpPr>
        <p:spPr>
          <a:xfrm>
            <a:off x="21082000" y="11709400"/>
            <a:ext cx="1270000" cy="635000"/>
          </a:xfrm>
          <a:prstGeom prst="rightArrow">
            <a:avLst>
              <a:gd name="adj1" fmla="val 32000"/>
              <a:gd name="adj2" fmla="val 128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迷宫生成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迷宫生成</a:t>
            </a:r>
          </a:p>
        </p:txBody>
      </p:sp>
      <p:pic>
        <p:nvPicPr>
          <p:cNvPr id="3084" name="Screen Shot 2016-06-11 at 11.43.04 PM.png" descr="Screen Shot 2016-06-11 at 11.43.04 PM.png"/>
          <p:cNvPicPr>
            <a:picLocks noChangeAspect="1"/>
          </p:cNvPicPr>
          <p:nvPr/>
        </p:nvPicPr>
        <p:blipFill>
          <a:blip r:embed="rId2">
            <a:extLst/>
          </a:blip>
          <a:srcRect l="0" t="0" r="19066" b="0"/>
          <a:stretch>
            <a:fillRect/>
          </a:stretch>
        </p:blipFill>
        <p:spPr>
          <a:xfrm>
            <a:off x="5642768" y="3191529"/>
            <a:ext cx="13098557" cy="105958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84" grpId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迷宫生成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迷宫生成</a:t>
            </a:r>
          </a:p>
        </p:txBody>
      </p:sp>
      <p:pic>
        <p:nvPicPr>
          <p:cNvPr id="308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8482" y="4216400"/>
            <a:ext cx="18567036" cy="84059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迷宫生成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迷宫生成</a:t>
            </a:r>
          </a:p>
        </p:txBody>
      </p:sp>
      <p:pic>
        <p:nvPicPr>
          <p:cNvPr id="309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53710" y="3442493"/>
            <a:ext cx="7276580" cy="9749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更多图算法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更多图算法</a:t>
            </a:r>
          </a:p>
        </p:txBody>
      </p:sp>
      <p:sp>
        <p:nvSpPr>
          <p:cNvPr id="3093" name="欧拉路径…"/>
          <p:cNvSpPr/>
          <p:nvPr/>
        </p:nvSpPr>
        <p:spPr>
          <a:xfrm>
            <a:off x="8961516" y="6489699"/>
            <a:ext cx="646096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欧拉路径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哈密尔顿路径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9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9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93" grpId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更多图算法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更多图算法</a:t>
            </a:r>
          </a:p>
        </p:txBody>
      </p:sp>
      <p:pic>
        <p:nvPicPr>
          <p:cNvPr id="3096" name="pasted-image.jpg" descr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7971" y="3636005"/>
            <a:ext cx="5440736" cy="967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7" name="pasted-image.jpg" descr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35294" y="3636005"/>
            <a:ext cx="5440736" cy="967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8" name="pasted-image.jpg" descr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71632" y="3636005"/>
            <a:ext cx="5440737" cy="9672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二分图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二分图</a:t>
            </a:r>
          </a:p>
        </p:txBody>
      </p:sp>
      <p:pic>
        <p:nvPicPr>
          <p:cNvPr id="310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79170" y="4160737"/>
            <a:ext cx="17625660" cy="82957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地图填色问题"/>
          <p:cNvSpPr/>
          <p:nvPr>
            <p:ph type="ctrTitle"/>
          </p:nvPr>
        </p:nvSpPr>
        <p:spPr>
          <a:xfrm>
            <a:off x="1778000" y="1157266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地图填色问题</a:t>
            </a:r>
          </a:p>
        </p:txBody>
      </p:sp>
      <p:pic>
        <p:nvPicPr>
          <p:cNvPr id="310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0" y="3891458"/>
            <a:ext cx="16256000" cy="894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算法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算法</a:t>
            </a:r>
          </a:p>
        </p:txBody>
      </p:sp>
      <p:sp>
        <p:nvSpPr>
          <p:cNvPr id="3107" name="liuyubobobo"/>
          <p:cNvSpPr/>
          <p:nvPr>
            <p:ph type="subTitle" sz="quarter" idx="1"/>
          </p:nvPr>
        </p:nvSpPr>
        <p:spPr>
          <a:xfrm>
            <a:off x="1778000" y="9955212"/>
            <a:ext cx="20828000" cy="158750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47474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liuyubobobo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